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3"/>
  </p:notesMasterIdLst>
  <p:sldIdLst>
    <p:sldId id="271" r:id="rId5"/>
    <p:sldId id="293" r:id="rId6"/>
    <p:sldId id="291" r:id="rId7"/>
    <p:sldId id="294" r:id="rId8"/>
    <p:sldId id="295" r:id="rId9"/>
    <p:sldId id="296" r:id="rId10"/>
    <p:sldId id="284" r:id="rId11"/>
    <p:sldId id="273" r:id="rId12"/>
  </p:sldIdLst>
  <p:sldSz cx="12192000" cy="6858000"/>
  <p:notesSz cx="6858000" cy="9144000"/>
  <p:embeddedFontLst>
    <p:embeddedFont>
      <p:font typeface="Barlow Condensed Light" panose="020B0604020202020204" charset="0"/>
      <p:regular r:id="rId14"/>
      <p:italic r:id="rId15"/>
    </p:embeddedFont>
    <p:embeddedFont>
      <p:font typeface="Barlow Condensed Medium" panose="020B0604020202020204" charset="0"/>
      <p:regular r:id="rId16"/>
      <p:italic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" userDrawn="1">
          <p15:clr>
            <a:srgbClr val="A4A3A4"/>
          </p15:clr>
        </p15:guide>
        <p15:guide id="4" orient="horz" pos="4032" userDrawn="1">
          <p15:clr>
            <a:srgbClr val="A4A3A4"/>
          </p15:clr>
        </p15:guide>
        <p15:guide id="5" orient="horz" pos="288" userDrawn="1">
          <p15:clr>
            <a:srgbClr val="A4A3A4"/>
          </p15:clr>
        </p15:guide>
        <p15:guide id="6" pos="7392" userDrawn="1">
          <p15:clr>
            <a:srgbClr val="A4A3A4"/>
          </p15:clr>
        </p15:guide>
        <p15:guide id="7" pos="672" userDrawn="1">
          <p15:clr>
            <a:srgbClr val="A4A3A4"/>
          </p15:clr>
        </p15:guide>
        <p15:guide id="8" pos="7008" userDrawn="1">
          <p15:clr>
            <a:srgbClr val="A4A3A4"/>
          </p15:clr>
        </p15:guide>
        <p15:guide id="9" orient="horz" pos="576" userDrawn="1">
          <p15:clr>
            <a:srgbClr val="A4A3A4"/>
          </p15:clr>
        </p15:guide>
        <p15:guide id="10" orient="horz" pos="40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E4F8"/>
    <a:srgbClr val="349ED9"/>
    <a:srgbClr val="D93447"/>
    <a:srgbClr val="25408F"/>
    <a:srgbClr val="D93648"/>
    <a:srgbClr val="0F7EC2"/>
    <a:srgbClr val="E1E550"/>
    <a:srgbClr val="44B4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61AB9C-1190-2118-7E18-AA25805513ED}" v="29" dt="2026-04-15T15:22:42.280"/>
    <p1510:client id="{D64941FF-7603-6517-A34D-C1D89767F363}" v="1474" dt="2026-04-14T19:30:36.9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  <p:guide pos="288"/>
        <p:guide orient="horz" pos="4032"/>
        <p:guide orient="horz" pos="288"/>
        <p:guide pos="7392"/>
        <p:guide pos="672"/>
        <p:guide pos="7008"/>
        <p:guide orient="horz" pos="576"/>
        <p:guide orient="horz" pos="408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4.fntdata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font" Target="fonts/font2.fntdata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1.fntdata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Purdy" userId="S::hannahp@mpf.com::a55a94f0-9357-4e37-968a-3f6128733c35" providerId="AD" clId="Web-{D64941FF-7603-6517-A34D-C1D89767F363}"/>
    <pc:docChg chg="addSld delSld modSld sldOrd">
      <pc:chgData name="Hannah Purdy" userId="S::hannahp@mpf.com::a55a94f0-9357-4e37-968a-3f6128733c35" providerId="AD" clId="Web-{D64941FF-7603-6517-A34D-C1D89767F363}" dt="2026-04-14T19:30:33.945" v="827" actId="20577"/>
      <pc:docMkLst>
        <pc:docMk/>
      </pc:docMkLst>
      <pc:sldChg chg="modSp modNotes">
        <pc:chgData name="Hannah Purdy" userId="S::hannahp@mpf.com::a55a94f0-9357-4e37-968a-3f6128733c35" providerId="AD" clId="Web-{D64941FF-7603-6517-A34D-C1D89767F363}" dt="2026-04-14T18:21:34.511" v="102"/>
        <pc:sldMkLst>
          <pc:docMk/>
          <pc:sldMk cId="1610914504" sldId="271"/>
        </pc:sldMkLst>
        <pc:spChg chg="mod">
          <ac:chgData name="Hannah Purdy" userId="S::hannahp@mpf.com::a55a94f0-9357-4e37-968a-3f6128733c35" providerId="AD" clId="Web-{D64941FF-7603-6517-A34D-C1D89767F363}" dt="2026-04-14T18:19:14.620" v="24" actId="1076"/>
          <ac:spMkLst>
            <pc:docMk/>
            <pc:sldMk cId="1610914504" sldId="271"/>
            <ac:spMk id="3" creationId="{3813B488-03FF-296E-7F08-DBA9F81C22EA}"/>
          </ac:spMkLst>
        </pc:spChg>
      </pc:sldChg>
      <pc:sldChg chg="modSp">
        <pc:chgData name="Hannah Purdy" userId="S::hannahp@mpf.com::a55a94f0-9357-4e37-968a-3f6128733c35" providerId="AD" clId="Web-{D64941FF-7603-6517-A34D-C1D89767F363}" dt="2026-04-14T19:04:21.299" v="433" actId="1076"/>
        <pc:sldMkLst>
          <pc:docMk/>
          <pc:sldMk cId="670176332" sldId="284"/>
        </pc:sldMkLst>
        <pc:spChg chg="mod">
          <ac:chgData name="Hannah Purdy" userId="S::hannahp@mpf.com::a55a94f0-9357-4e37-968a-3f6128733c35" providerId="AD" clId="Web-{D64941FF-7603-6517-A34D-C1D89767F363}" dt="2026-04-14T19:04:21.299" v="433" actId="1076"/>
          <ac:spMkLst>
            <pc:docMk/>
            <pc:sldMk cId="670176332" sldId="284"/>
            <ac:spMk id="5" creationId="{6C7BC013-C887-6156-6468-00E72B64BDD4}"/>
          </ac:spMkLst>
        </pc:spChg>
        <pc:spChg chg="mod">
          <ac:chgData name="Hannah Purdy" userId="S::hannahp@mpf.com::a55a94f0-9357-4e37-968a-3f6128733c35" providerId="AD" clId="Web-{D64941FF-7603-6517-A34D-C1D89767F363}" dt="2026-04-14T18:50:39.016" v="431" actId="1076"/>
          <ac:spMkLst>
            <pc:docMk/>
            <pc:sldMk cId="670176332" sldId="284"/>
            <ac:spMk id="9" creationId="{62438E13-7AA2-580B-9436-A03D747FBD4D}"/>
          </ac:spMkLst>
        </pc:spChg>
      </pc:sldChg>
      <pc:sldChg chg="delSp modSp">
        <pc:chgData name="Hannah Purdy" userId="S::hannahp@mpf.com::a55a94f0-9357-4e37-968a-3f6128733c35" providerId="AD" clId="Web-{D64941FF-7603-6517-A34D-C1D89767F363}" dt="2026-04-14T18:42:38.436" v="364" actId="20577"/>
        <pc:sldMkLst>
          <pc:docMk/>
          <pc:sldMk cId="3001790414" sldId="291"/>
        </pc:sldMkLst>
        <pc:spChg chg="mod">
          <ac:chgData name="Hannah Purdy" userId="S::hannahp@mpf.com::a55a94f0-9357-4e37-968a-3f6128733c35" providerId="AD" clId="Web-{D64941FF-7603-6517-A34D-C1D89767F363}" dt="2026-04-14T18:33:15.591" v="321" actId="1076"/>
          <ac:spMkLst>
            <pc:docMk/>
            <pc:sldMk cId="3001790414" sldId="291"/>
            <ac:spMk id="3" creationId="{08949EA6-F916-885E-294B-44B53EC135CD}"/>
          </ac:spMkLst>
        </pc:spChg>
        <pc:spChg chg="mod">
          <ac:chgData name="Hannah Purdy" userId="S::hannahp@mpf.com::a55a94f0-9357-4e37-968a-3f6128733c35" providerId="AD" clId="Web-{D64941FF-7603-6517-A34D-C1D89767F363}" dt="2026-04-14T18:33:25.200" v="327" actId="1076"/>
          <ac:spMkLst>
            <pc:docMk/>
            <pc:sldMk cId="3001790414" sldId="291"/>
            <ac:spMk id="4" creationId="{A28E65D5-ACBD-4997-98F7-CA2B5B1F391A}"/>
          </ac:spMkLst>
        </pc:spChg>
        <pc:spChg chg="mod">
          <ac:chgData name="Hannah Purdy" userId="S::hannahp@mpf.com::a55a94f0-9357-4e37-968a-3f6128733c35" providerId="AD" clId="Web-{D64941FF-7603-6517-A34D-C1D89767F363}" dt="2026-04-14T18:33:15.575" v="319" actId="1076"/>
          <ac:spMkLst>
            <pc:docMk/>
            <pc:sldMk cId="3001790414" sldId="291"/>
            <ac:spMk id="5" creationId="{E502EC1B-70C3-AEE2-72A7-771ED42039C1}"/>
          </ac:spMkLst>
        </pc:spChg>
        <pc:spChg chg="mod">
          <ac:chgData name="Hannah Purdy" userId="S::hannahp@mpf.com::a55a94f0-9357-4e37-968a-3f6128733c35" providerId="AD" clId="Web-{D64941FF-7603-6517-A34D-C1D89767F363}" dt="2026-04-14T18:33:15.575" v="320" actId="1076"/>
          <ac:spMkLst>
            <pc:docMk/>
            <pc:sldMk cId="3001790414" sldId="291"/>
            <ac:spMk id="7" creationId="{6DE06077-2DB9-AE22-8BA8-3DB5589066A2}"/>
          </ac:spMkLst>
        </pc:spChg>
        <pc:spChg chg="mod">
          <ac:chgData name="Hannah Purdy" userId="S::hannahp@mpf.com::a55a94f0-9357-4e37-968a-3f6128733c35" providerId="AD" clId="Web-{D64941FF-7603-6517-A34D-C1D89767F363}" dt="2026-04-14T18:21:50.854" v="129" actId="20577"/>
          <ac:spMkLst>
            <pc:docMk/>
            <pc:sldMk cId="3001790414" sldId="291"/>
            <ac:spMk id="11" creationId="{3B34000E-492A-8F4D-415C-8BD5584CD649}"/>
          </ac:spMkLst>
        </pc:spChg>
        <pc:spChg chg="mod">
          <ac:chgData name="Hannah Purdy" userId="S::hannahp@mpf.com::a55a94f0-9357-4e37-968a-3f6128733c35" providerId="AD" clId="Web-{D64941FF-7603-6517-A34D-C1D89767F363}" dt="2026-04-14T18:33:15.591" v="322" actId="1076"/>
          <ac:spMkLst>
            <pc:docMk/>
            <pc:sldMk cId="3001790414" sldId="291"/>
            <ac:spMk id="13" creationId="{E83D3F8C-3B74-7734-991F-D5B5EB2A3323}"/>
          </ac:spMkLst>
        </pc:spChg>
        <pc:spChg chg="del">
          <ac:chgData name="Hannah Purdy" userId="S::hannahp@mpf.com::a55a94f0-9357-4e37-968a-3f6128733c35" providerId="AD" clId="Web-{D64941FF-7603-6517-A34D-C1D89767F363}" dt="2026-04-14T18:27:22.261" v="278"/>
          <ac:spMkLst>
            <pc:docMk/>
            <pc:sldMk cId="3001790414" sldId="291"/>
            <ac:spMk id="14" creationId="{01ABD2D2-2145-A1A6-C620-C8A9B6508653}"/>
          </ac:spMkLst>
        </pc:spChg>
        <pc:spChg chg="mod">
          <ac:chgData name="Hannah Purdy" userId="S::hannahp@mpf.com::a55a94f0-9357-4e37-968a-3f6128733c35" providerId="AD" clId="Web-{D64941FF-7603-6517-A34D-C1D89767F363}" dt="2026-04-14T18:42:38.436" v="364" actId="20577"/>
          <ac:spMkLst>
            <pc:docMk/>
            <pc:sldMk cId="3001790414" sldId="291"/>
            <ac:spMk id="15" creationId="{F8165C8E-8FF2-7BA1-B948-636686DB85C9}"/>
          </ac:spMkLst>
        </pc:spChg>
        <pc:spChg chg="mod">
          <ac:chgData name="Hannah Purdy" userId="S::hannahp@mpf.com::a55a94f0-9357-4e37-968a-3f6128733c35" providerId="AD" clId="Web-{D64941FF-7603-6517-A34D-C1D89767F363}" dt="2026-04-14T18:33:15.591" v="323" actId="1076"/>
          <ac:spMkLst>
            <pc:docMk/>
            <pc:sldMk cId="3001790414" sldId="291"/>
            <ac:spMk id="16" creationId="{2BD0DDE6-2358-6593-6BA7-AE6E35642032}"/>
          </ac:spMkLst>
        </pc:spChg>
        <pc:spChg chg="mod">
          <ac:chgData name="Hannah Purdy" userId="S::hannahp@mpf.com::a55a94f0-9357-4e37-968a-3f6128733c35" providerId="AD" clId="Web-{D64941FF-7603-6517-A34D-C1D89767F363}" dt="2026-04-14T18:33:15.607" v="324" actId="1076"/>
          <ac:spMkLst>
            <pc:docMk/>
            <pc:sldMk cId="3001790414" sldId="291"/>
            <ac:spMk id="17" creationId="{66A7B321-3227-339A-BA49-B3095304CC13}"/>
          </ac:spMkLst>
        </pc:spChg>
        <pc:spChg chg="mod">
          <ac:chgData name="Hannah Purdy" userId="S::hannahp@mpf.com::a55a94f0-9357-4e37-968a-3f6128733c35" providerId="AD" clId="Web-{D64941FF-7603-6517-A34D-C1D89767F363}" dt="2026-04-14T18:33:15.607" v="325" actId="1076"/>
          <ac:spMkLst>
            <pc:docMk/>
            <pc:sldMk cId="3001790414" sldId="291"/>
            <ac:spMk id="18" creationId="{D27B1D60-FDF2-6BC8-06D9-11F9304168C3}"/>
          </ac:spMkLst>
        </pc:spChg>
        <pc:spChg chg="del">
          <ac:chgData name="Hannah Purdy" userId="S::hannahp@mpf.com::a55a94f0-9357-4e37-968a-3f6128733c35" providerId="AD" clId="Web-{D64941FF-7603-6517-A34D-C1D89767F363}" dt="2026-04-14T18:27:22.261" v="277"/>
          <ac:spMkLst>
            <pc:docMk/>
            <pc:sldMk cId="3001790414" sldId="291"/>
            <ac:spMk id="19" creationId="{67471AC2-F269-E2FC-F255-241290EBCFF7}"/>
          </ac:spMkLst>
        </pc:spChg>
      </pc:sldChg>
      <pc:sldChg chg="modSp ord">
        <pc:chgData name="Hannah Purdy" userId="S::hannahp@mpf.com::a55a94f0-9357-4e37-968a-3f6128733c35" providerId="AD" clId="Web-{D64941FF-7603-6517-A34D-C1D89767F363}" dt="2026-04-14T18:46:47.483" v="412" actId="20577"/>
        <pc:sldMkLst>
          <pc:docMk/>
          <pc:sldMk cId="2012546058" sldId="293"/>
        </pc:sldMkLst>
        <pc:spChg chg="mod">
          <ac:chgData name="Hannah Purdy" userId="S::hannahp@mpf.com::a55a94f0-9357-4e37-968a-3f6128733c35" providerId="AD" clId="Web-{D64941FF-7603-6517-A34D-C1D89767F363}" dt="2026-04-14T18:46:47.483" v="412" actId="20577"/>
          <ac:spMkLst>
            <pc:docMk/>
            <pc:sldMk cId="2012546058" sldId="293"/>
            <ac:spMk id="13" creationId="{B24ADDB9-79D3-14EC-4137-786C39389DB1}"/>
          </ac:spMkLst>
        </pc:spChg>
      </pc:sldChg>
      <pc:sldChg chg="addSp delSp modSp add replId">
        <pc:chgData name="Hannah Purdy" userId="S::hannahp@mpf.com::a55a94f0-9357-4e37-968a-3f6128733c35" providerId="AD" clId="Web-{D64941FF-7603-6517-A34D-C1D89767F363}" dt="2026-04-14T19:05:46.284" v="476" actId="20577"/>
        <pc:sldMkLst>
          <pc:docMk/>
          <pc:sldMk cId="582362088" sldId="294"/>
        </pc:sldMkLst>
        <pc:spChg chg="del">
          <ac:chgData name="Hannah Purdy" userId="S::hannahp@mpf.com::a55a94f0-9357-4e37-968a-3f6128733c35" providerId="AD" clId="Web-{D64941FF-7603-6517-A34D-C1D89767F363}" dt="2026-04-14T19:04:34.393" v="439"/>
          <ac:spMkLst>
            <pc:docMk/>
            <pc:sldMk cId="582362088" sldId="294"/>
            <ac:spMk id="3" creationId="{8E3DEB39-440D-84ED-7296-4DE6C62B768B}"/>
          </ac:spMkLst>
        </pc:spChg>
        <pc:spChg chg="del">
          <ac:chgData name="Hannah Purdy" userId="S::hannahp@mpf.com::a55a94f0-9357-4e37-968a-3f6128733c35" providerId="AD" clId="Web-{D64941FF-7603-6517-A34D-C1D89767F363}" dt="2026-04-14T19:04:34.393" v="442"/>
          <ac:spMkLst>
            <pc:docMk/>
            <pc:sldMk cId="582362088" sldId="294"/>
            <ac:spMk id="4" creationId="{3F97DFFA-8B48-5A6B-AD51-0139013B845B}"/>
          </ac:spMkLst>
        </pc:spChg>
        <pc:spChg chg="del">
          <ac:chgData name="Hannah Purdy" userId="S::hannahp@mpf.com::a55a94f0-9357-4e37-968a-3f6128733c35" providerId="AD" clId="Web-{D64941FF-7603-6517-A34D-C1D89767F363}" dt="2026-04-14T19:04:34.393" v="441"/>
          <ac:spMkLst>
            <pc:docMk/>
            <pc:sldMk cId="582362088" sldId="294"/>
            <ac:spMk id="5" creationId="{DC60902B-0AAE-9672-CE8F-31A05E321188}"/>
          </ac:spMkLst>
        </pc:spChg>
        <pc:spChg chg="del">
          <ac:chgData name="Hannah Purdy" userId="S::hannahp@mpf.com::a55a94f0-9357-4e37-968a-3f6128733c35" providerId="AD" clId="Web-{D64941FF-7603-6517-A34D-C1D89767F363}" dt="2026-04-14T19:04:34.393" v="440"/>
          <ac:spMkLst>
            <pc:docMk/>
            <pc:sldMk cId="582362088" sldId="294"/>
            <ac:spMk id="7" creationId="{B15A7BD8-D83D-7EF1-D7B8-534B3A22BD43}"/>
          </ac:spMkLst>
        </pc:spChg>
        <pc:spChg chg="mod">
          <ac:chgData name="Hannah Purdy" userId="S::hannahp@mpf.com::a55a94f0-9357-4e37-968a-3f6128733c35" providerId="AD" clId="Web-{D64941FF-7603-6517-A34D-C1D89767F363}" dt="2026-04-14T19:05:46.284" v="476" actId="20577"/>
          <ac:spMkLst>
            <pc:docMk/>
            <pc:sldMk cId="582362088" sldId="294"/>
            <ac:spMk id="11" creationId="{1DB68856-A8BA-0903-A35D-C8316BC8A17E}"/>
          </ac:spMkLst>
        </pc:spChg>
        <pc:spChg chg="del">
          <ac:chgData name="Hannah Purdy" userId="S::hannahp@mpf.com::a55a94f0-9357-4e37-968a-3f6128733c35" providerId="AD" clId="Web-{D64941FF-7603-6517-A34D-C1D89767F363}" dt="2026-04-14T19:04:34.393" v="438"/>
          <ac:spMkLst>
            <pc:docMk/>
            <pc:sldMk cId="582362088" sldId="294"/>
            <ac:spMk id="13" creationId="{7E50ECE7-FC5F-9F18-0B31-BD3B6A3080B8}"/>
          </ac:spMkLst>
        </pc:spChg>
        <pc:spChg chg="del">
          <ac:chgData name="Hannah Purdy" userId="S::hannahp@mpf.com::a55a94f0-9357-4e37-968a-3f6128733c35" providerId="AD" clId="Web-{D64941FF-7603-6517-A34D-C1D89767F363}" dt="2026-04-14T19:04:34.393" v="443"/>
          <ac:spMkLst>
            <pc:docMk/>
            <pc:sldMk cId="582362088" sldId="294"/>
            <ac:spMk id="15" creationId="{BAF35434-A511-B02B-1882-ECA7AA276E6E}"/>
          </ac:spMkLst>
        </pc:spChg>
        <pc:spChg chg="del">
          <ac:chgData name="Hannah Purdy" userId="S::hannahp@mpf.com::a55a94f0-9357-4e37-968a-3f6128733c35" providerId="AD" clId="Web-{D64941FF-7603-6517-A34D-C1D89767F363}" dt="2026-04-14T19:04:34.393" v="437"/>
          <ac:spMkLst>
            <pc:docMk/>
            <pc:sldMk cId="582362088" sldId="294"/>
            <ac:spMk id="16" creationId="{6929E27E-8179-7223-D8FC-2447CE4E2B02}"/>
          </ac:spMkLst>
        </pc:spChg>
        <pc:spChg chg="del">
          <ac:chgData name="Hannah Purdy" userId="S::hannahp@mpf.com::a55a94f0-9357-4e37-968a-3f6128733c35" providerId="AD" clId="Web-{D64941FF-7603-6517-A34D-C1D89767F363}" dt="2026-04-14T19:04:34.393" v="436"/>
          <ac:spMkLst>
            <pc:docMk/>
            <pc:sldMk cId="582362088" sldId="294"/>
            <ac:spMk id="17" creationId="{8FF3DA2E-E562-9EF5-5DAC-433B48DCD83D}"/>
          </ac:spMkLst>
        </pc:spChg>
        <pc:spChg chg="del">
          <ac:chgData name="Hannah Purdy" userId="S::hannahp@mpf.com::a55a94f0-9357-4e37-968a-3f6128733c35" providerId="AD" clId="Web-{D64941FF-7603-6517-A34D-C1D89767F363}" dt="2026-04-14T19:04:34.393" v="435"/>
          <ac:spMkLst>
            <pc:docMk/>
            <pc:sldMk cId="582362088" sldId="294"/>
            <ac:spMk id="18" creationId="{E80C1F41-FEFE-4BE2-54BA-0980450C75F9}"/>
          </ac:spMkLst>
        </pc:spChg>
        <pc:spChg chg="add mod">
          <ac:chgData name="Hannah Purdy" userId="S::hannahp@mpf.com::a55a94f0-9357-4e37-968a-3f6128733c35" providerId="AD" clId="Web-{D64941FF-7603-6517-A34D-C1D89767F363}" dt="2026-04-14T19:05:16.706" v="462" actId="1076"/>
          <ac:spMkLst>
            <pc:docMk/>
            <pc:sldMk cId="582362088" sldId="294"/>
            <ac:spMk id="19" creationId="{CA962803-60E3-4327-2073-CBC034D0A1D2}"/>
          </ac:spMkLst>
        </pc:spChg>
      </pc:sldChg>
      <pc:sldChg chg="del">
        <pc:chgData name="Hannah Purdy" userId="S::hannahp@mpf.com::a55a94f0-9357-4e37-968a-3f6128733c35" providerId="AD" clId="Web-{D64941FF-7603-6517-A34D-C1D89767F363}" dt="2026-04-14T19:04:17.205" v="432"/>
        <pc:sldMkLst>
          <pc:docMk/>
          <pc:sldMk cId="1171666142" sldId="294"/>
        </pc:sldMkLst>
      </pc:sldChg>
      <pc:sldChg chg="modSp add ord replId">
        <pc:chgData name="Hannah Purdy" userId="S::hannahp@mpf.com::a55a94f0-9357-4e37-968a-3f6128733c35" providerId="AD" clId="Web-{D64941FF-7603-6517-A34D-C1D89767F363}" dt="2026-04-14T19:11:46.332" v="691" actId="20577"/>
        <pc:sldMkLst>
          <pc:docMk/>
          <pc:sldMk cId="2379725708" sldId="295"/>
        </pc:sldMkLst>
        <pc:spChg chg="mod">
          <ac:chgData name="Hannah Purdy" userId="S::hannahp@mpf.com::a55a94f0-9357-4e37-968a-3f6128733c35" providerId="AD" clId="Web-{D64941FF-7603-6517-A34D-C1D89767F363}" dt="2026-04-14T19:06:46.894" v="488" actId="20577"/>
          <ac:spMkLst>
            <pc:docMk/>
            <pc:sldMk cId="2379725708" sldId="295"/>
            <ac:spMk id="11" creationId="{3F0AA4D3-269C-F270-790A-B55973C71901}"/>
          </ac:spMkLst>
        </pc:spChg>
        <pc:spChg chg="mod">
          <ac:chgData name="Hannah Purdy" userId="S::hannahp@mpf.com::a55a94f0-9357-4e37-968a-3f6128733c35" providerId="AD" clId="Web-{D64941FF-7603-6517-A34D-C1D89767F363}" dt="2026-04-14T19:11:46.332" v="691" actId="20577"/>
          <ac:spMkLst>
            <pc:docMk/>
            <pc:sldMk cId="2379725708" sldId="295"/>
            <ac:spMk id="13" creationId="{A3FD6B6C-947D-EB68-4F8A-C978D449AD32}"/>
          </ac:spMkLst>
        </pc:spChg>
      </pc:sldChg>
      <pc:sldChg chg="modSp add replId">
        <pc:chgData name="Hannah Purdy" userId="S::hannahp@mpf.com::a55a94f0-9357-4e37-968a-3f6128733c35" providerId="AD" clId="Web-{D64941FF-7603-6517-A34D-C1D89767F363}" dt="2026-04-14T19:30:33.945" v="827" actId="20577"/>
        <pc:sldMkLst>
          <pc:docMk/>
          <pc:sldMk cId="419113635" sldId="296"/>
        </pc:sldMkLst>
        <pc:spChg chg="mod">
          <ac:chgData name="Hannah Purdy" userId="S::hannahp@mpf.com::a55a94f0-9357-4e37-968a-3f6128733c35" providerId="AD" clId="Web-{D64941FF-7603-6517-A34D-C1D89767F363}" dt="2026-04-14T19:13:20.301" v="702" actId="20577"/>
          <ac:spMkLst>
            <pc:docMk/>
            <pc:sldMk cId="419113635" sldId="296"/>
            <ac:spMk id="11" creationId="{BD35F55A-EB3D-9AA5-78E2-790409FE0422}"/>
          </ac:spMkLst>
        </pc:spChg>
        <pc:spChg chg="mod">
          <ac:chgData name="Hannah Purdy" userId="S::hannahp@mpf.com::a55a94f0-9357-4e37-968a-3f6128733c35" providerId="AD" clId="Web-{D64941FF-7603-6517-A34D-C1D89767F363}" dt="2026-04-14T19:30:33.945" v="827" actId="20577"/>
          <ac:spMkLst>
            <pc:docMk/>
            <pc:sldMk cId="419113635" sldId="296"/>
            <ac:spMk id="13" creationId="{7B087719-B9AC-6960-5360-1E8406754E7C}"/>
          </ac:spMkLst>
        </pc:spChg>
      </pc:sldChg>
    </pc:docChg>
  </pc:docChgLst>
  <pc:docChgLst>
    <pc:chgData name="Ansley Pennington" userId="S::apennington@mpf.com::71bbfc2f-0963-4b6e-8ba2-0dbc9deced68" providerId="AD" clId="Web-{3761AB9C-1190-2118-7E18-AA25805513ED}"/>
    <pc:docChg chg="modSld">
      <pc:chgData name="Ansley Pennington" userId="S::apennington@mpf.com::71bbfc2f-0963-4b6e-8ba2-0dbc9deced68" providerId="AD" clId="Web-{3761AB9C-1190-2118-7E18-AA25805513ED}" dt="2026-04-15T15:22:38.842" v="13" actId="20577"/>
      <pc:docMkLst>
        <pc:docMk/>
      </pc:docMkLst>
      <pc:sldChg chg="modSp">
        <pc:chgData name="Ansley Pennington" userId="S::apennington@mpf.com::71bbfc2f-0963-4b6e-8ba2-0dbc9deced68" providerId="AD" clId="Web-{3761AB9C-1190-2118-7E18-AA25805513ED}" dt="2026-04-15T15:22:38.842" v="13" actId="20577"/>
        <pc:sldMkLst>
          <pc:docMk/>
          <pc:sldMk cId="419113635" sldId="296"/>
        </pc:sldMkLst>
        <pc:spChg chg="mod">
          <ac:chgData name="Ansley Pennington" userId="S::apennington@mpf.com::71bbfc2f-0963-4b6e-8ba2-0dbc9deced68" providerId="AD" clId="Web-{3761AB9C-1190-2118-7E18-AA25805513ED}" dt="2026-04-15T15:22:38.842" v="13" actId="20577"/>
          <ac:spMkLst>
            <pc:docMk/>
            <pc:sldMk cId="419113635" sldId="296"/>
            <ac:spMk id="13" creationId="{7B087719-B9AC-6960-5360-1E8406754E7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2D50FB-1B1B-48C0-AE21-AA0DDC9C8603}" type="datetimeFigureOut">
              <a:t>4/15/2026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078AAD-3E77-43A6-88F6-EF82378CD8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327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/>
              <a:t>Hi, everyone. </a:t>
            </a:r>
          </a:p>
          <a:p>
            <a:pPr marL="171450" indent="-171450">
              <a:buFont typeface="Arial"/>
              <a:buChar char="•"/>
            </a:pPr>
            <a:r>
              <a:rPr lang="en-US"/>
              <a:t>Thank you so much for joining us today.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My name is Hannah Purdy. I work for MP&amp;F Strategic Communications, the communications and marketing support contractor for Job Corps.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Today’s webinar is going to focus on Job Corps' advanced training website. 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I want to show you all the features of this website so that you in turn can understand how to use it to support students in their career journeys.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This webinar will last about 30 minutes, including some time for a Q&amp;A session at the end of the presentation.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At any point, please also feel free to type questions in the chat, and we’ll answer as we go if possible or at the end of the webinar.  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171450" indent="-171450">
              <a:buFont typeface="Arial"/>
              <a:buChar char="•"/>
            </a:pPr>
            <a:r>
              <a:rPr lang="en-US"/>
              <a:t>So, with that, let’s get started. 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078AAD-3E77-43A6-88F6-EF82378CD8E5}" type="slidenum"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2545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5E718-8D9E-DED4-4CCE-B16F62481A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16E97D-D9DC-0BAC-4AD6-F85CBB73F3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28305-1238-84CB-D9B5-5506D217A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C6386-7E85-E9CF-9819-A86AEDEA0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F6DF22-82D3-A9D1-22C4-F0005B603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15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0450B-A038-9E77-A2EF-57908E9D1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1A74F0-DCE9-711C-D04D-F800BB381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22E5F-7303-9482-9C15-5CB4094A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86B58D-A2E4-E9C1-349B-8BAE22C64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D86BB-73AB-D6DE-29F9-E9C3F4FC9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5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0CFF8F-898F-2114-C69D-FCB12449E1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DDDC4D-0874-8A44-FCEA-4F1F1E00D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0CE1-3BE3-24D0-DF2C-5BDC0AD34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59AE8-4768-3AC5-5FFB-53C0C159B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D447F-00EC-C1AC-855A-69628CC26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175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18E0-5B16-A762-5993-9CCA1389E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86FE7-1179-F27E-17AB-E454E12AD2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26FA9-EA4D-6224-F564-1393AE00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7CBBB-3587-BCDA-7A65-0A8D88DD6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9806C1-46BC-ACE0-A564-D92A26B9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04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55FA8-9B6B-4A4E-3373-AD35B6066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7F0441-C154-6A55-F3FD-2518ECC17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5239A-51CF-7C62-3997-ECAC8D8B0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79699-25B0-FD95-16E3-562FA1BCD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0B557-70F6-244E-EE23-F68780205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23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E61FE-E859-EED3-DEA3-AE5DF42C2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71BA9-5537-603E-F80A-6B032AC3D0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14471C-68D6-CC2D-07F2-0AB4EF916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845768-AA81-CC09-7FA2-B0E1F4912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6CA30D-DB5C-BA89-5FEE-37F540511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74225-E468-789D-4617-CC3497C5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499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7E288-325C-7BF0-8B0A-21A9FA55F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5E6EE-67ED-7261-0152-375502010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9F88BD-6A75-A9D8-D658-3EEDFBBB1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35820A-792F-1F83-FD41-1440A027FF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175A5C-50D4-38DD-B63F-87DE195A14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13E0FC-9E08-4FBF-0AA1-F6E8F9B7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B24AE7-0960-C2D0-76F6-2B3034B04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786D47-E7F4-6161-1ECB-66DBC1F44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9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36620-BC86-35B6-8D83-C63CF4D6C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CDECCD-F3EA-1898-247A-32A94C0B2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58D669-827F-AB0C-D0B0-B3C16E8E6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A1E270-BFEC-1A1C-BBDD-B441C87A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98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FA38E5-E95D-72EE-4A66-7E6A79273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96A408-421B-D4D3-2DEA-780087EE7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A88DD0-EB23-7DD8-D3D9-BAFE95F1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01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7AD62-180D-5C47-CD61-AFAEE925A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7E493-938F-0EE3-2EF0-225982C77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3B72D-3BB1-6CEF-3C86-E00771442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D5D891-ADE0-A5EC-9441-B487435A0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E2862F-78D3-4187-16AD-33091C19E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7F1B7-0BFA-59E4-7500-DF8F3C89D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934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1551-F3F8-BCD8-6AA2-CB0618347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09B261-B816-62B8-61BF-E16FC1975A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D72927-F6C0-8387-4FB5-7075973E6F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7E00B-F07B-AF9B-1669-3AD1219AF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0D65E-4A41-3E46-B034-9E9CE5FB644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0EF8B9-B1A8-DBF3-23BD-127BA9858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94B18-BC54-AFE3-32A0-59D551A87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4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54447A-D9DD-B87E-D739-A84F61372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19E9D5-0249-9034-704E-CCDF19681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5C97E-2152-8334-6391-7550E490FE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0D65E-4A41-3E46-B034-9E9CE5FB6449}" type="datetimeFigureOut">
              <a:rPr lang="en-US" smtClean="0"/>
              <a:t>4/15/2026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E79899-2364-3702-8045-EBFBF9C74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E1CDE-94CA-390C-658E-BC3110B5CD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402C3-FEA2-8845-A949-0390FFFF98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9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jcadvancedtraining.com/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jcmarketplace.com/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app.smartsheet.com/b/publish?EQBCT=b09fad93f1b54062be38351ec2e1dc85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4CD3FC-203C-7A41-75F6-34C0C0B238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1804FC2-BA4C-C2A8-C3A1-DF750F8CEC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112070" y="3429000"/>
            <a:ext cx="6079930" cy="3417496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A person in a kitchen&#10;&#10;Description automatically generated">
            <a:extLst>
              <a:ext uri="{FF2B5EF4-FFF2-40B4-BE49-F238E27FC236}">
                <a16:creationId xmlns:a16="http://schemas.microsoft.com/office/drawing/2014/main" id="{4517057A-A422-81E3-4AC1-3833A86F154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alphaModFix/>
          </a:blip>
          <a:srcRect l="1402" t="21739" r="37021" b="26252"/>
          <a:stretch/>
        </p:blipFill>
        <p:spPr>
          <a:xfrm>
            <a:off x="0" y="0"/>
            <a:ext cx="6095999" cy="3429000"/>
          </a:xfrm>
          <a:prstGeom prst="rect">
            <a:avLst/>
          </a:prstGeom>
          <a:effectLst/>
        </p:spPr>
      </p:pic>
      <p:pic>
        <p:nvPicPr>
          <p:cNvPr id="20" name="Picture 19" descr="A person wearing orange vest and orange hard hats&#10;&#10;Description automatically generated">
            <a:extLst>
              <a:ext uri="{FF2B5EF4-FFF2-40B4-BE49-F238E27FC236}">
                <a16:creationId xmlns:a16="http://schemas.microsoft.com/office/drawing/2014/main" id="{3762B902-CBB2-E340-3B49-86D1AB89304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4">
            <a:alphaModFix/>
          </a:blip>
          <a:srcRect l="2180" t="1479" r="1" b="16118"/>
          <a:stretch/>
        </p:blipFill>
        <p:spPr>
          <a:xfrm>
            <a:off x="0" y="3429000"/>
            <a:ext cx="6112070" cy="3429000"/>
          </a:xfrm>
          <a:prstGeom prst="rect">
            <a:avLst/>
          </a:prstGeom>
          <a:effectLst/>
        </p:spPr>
      </p:pic>
      <p:pic>
        <p:nvPicPr>
          <p:cNvPr id="21" name="Picture 20" descr="A person wearing a hard hat and holding a mallet&#10;&#10;Description automatically generated">
            <a:extLst>
              <a:ext uri="{FF2B5EF4-FFF2-40B4-BE49-F238E27FC236}">
                <a16:creationId xmlns:a16="http://schemas.microsoft.com/office/drawing/2014/main" id="{44CD55B8-0065-C082-B578-9DBF3A85061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5">
            <a:alphaModFix/>
          </a:blip>
          <a:srcRect l="1103" t="1980" r="22394" b="20792"/>
          <a:stretch/>
        </p:blipFill>
        <p:spPr>
          <a:xfrm>
            <a:off x="6096000" y="-1"/>
            <a:ext cx="6095998" cy="3429001"/>
          </a:xfrm>
          <a:prstGeom prst="rect">
            <a:avLst/>
          </a:prstGeom>
          <a:effectLst/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0729E0-E802-857F-D38D-BDF939011034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7F4F94-061D-26FF-E72F-0257D128BBF6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3429000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5E15159-F56C-3FE1-4893-A948A7FCC508}"/>
              </a:ext>
            </a:extLst>
          </p:cNvPr>
          <p:cNvSpPr txBox="1"/>
          <p:nvPr/>
        </p:nvSpPr>
        <p:spPr>
          <a:xfrm>
            <a:off x="6624736" y="5126724"/>
            <a:ext cx="505525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Barlow Condensed Light"/>
              </a:rPr>
              <a:t>STAFF TRAINING WEBINAR</a:t>
            </a:r>
            <a:endParaRPr lang="en-US" sz="2400">
              <a:solidFill>
                <a:schemeClr val="bg1"/>
              </a:solidFill>
              <a:latin typeface="Barlow Condensed Light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13B488-03FF-296E-7F08-DBA9F81C22EA}"/>
              </a:ext>
            </a:extLst>
          </p:cNvPr>
          <p:cNvSpPr txBox="1"/>
          <p:nvPr/>
        </p:nvSpPr>
        <p:spPr>
          <a:xfrm>
            <a:off x="6004929" y="4650385"/>
            <a:ext cx="6340382" cy="5693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100">
                <a:solidFill>
                  <a:schemeClr val="bg1"/>
                </a:solidFill>
                <a:latin typeface="Barlow Condensed Medium"/>
              </a:rPr>
              <a:t>ADVANCED TRAINING WEBSITE</a:t>
            </a:r>
          </a:p>
        </p:txBody>
      </p:sp>
      <p:pic>
        <p:nvPicPr>
          <p:cNvPr id="4" name="Picture 3" descr="A black and white striped logo&#10;&#10;Description automatically generated">
            <a:extLst>
              <a:ext uri="{FF2B5EF4-FFF2-40B4-BE49-F238E27FC236}">
                <a16:creationId xmlns:a16="http://schemas.microsoft.com/office/drawing/2014/main" id="{81C1F52D-7805-0D0A-AAD7-1F4BE1AEFD1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alphaModFix amt="10000"/>
          </a:blip>
          <a:stretch>
            <a:fillRect/>
          </a:stretch>
        </p:blipFill>
        <p:spPr>
          <a:xfrm>
            <a:off x="8601558" y="4272378"/>
            <a:ext cx="1100955" cy="17307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244018-2E58-D4F7-6D6A-456854E6BF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907"/>
          <a:stretch/>
        </p:blipFill>
        <p:spPr>
          <a:xfrm>
            <a:off x="10923547" y="6140642"/>
            <a:ext cx="811253" cy="2690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CB7C12-A647-D49D-6894-545FFC8514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7563" y="2762558"/>
            <a:ext cx="1180802" cy="1342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914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6FD1FF-0CA2-A10D-F413-D94E3D0317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BD932B3-B0DE-1AE3-D840-87B816CB5F95}"/>
              </a:ext>
            </a:extLst>
          </p:cNvPr>
          <p:cNvSpPr/>
          <p:nvPr/>
        </p:nvSpPr>
        <p:spPr>
          <a:xfrm>
            <a:off x="0" y="0"/>
            <a:ext cx="12192000" cy="930876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D8923-CC5F-0AF8-2F7F-EF0549439EC5}"/>
              </a:ext>
            </a:extLst>
          </p:cNvPr>
          <p:cNvSpPr txBox="1"/>
          <p:nvPr/>
        </p:nvSpPr>
        <p:spPr>
          <a:xfrm>
            <a:off x="385449" y="142272"/>
            <a:ext cx="1073975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rgbClr val="D93648"/>
                </a:solidFill>
                <a:latin typeface="Barlow Condensed Medium"/>
              </a:rPr>
              <a:t>///</a:t>
            </a:r>
            <a:r>
              <a:rPr lang="en-US" sz="3600">
                <a:solidFill>
                  <a:srgbClr val="D93447"/>
                </a:solidFill>
                <a:latin typeface="Barlow Condensed Medium"/>
              </a:rPr>
              <a:t> </a:t>
            </a:r>
            <a:r>
              <a:rPr lang="en-US" sz="3600">
                <a:solidFill>
                  <a:schemeClr val="bg1"/>
                </a:solidFill>
                <a:latin typeface="Barlow Condensed Medium"/>
              </a:rPr>
              <a:t>TODAY'S AGENDA</a:t>
            </a:r>
            <a:endParaRPr lang="en-US" sz="3600">
              <a:solidFill>
                <a:schemeClr val="bg1"/>
              </a:solidFill>
              <a:latin typeface="Barlow Condensed Medium" pitchFamily="2" charset="77"/>
            </a:endParaRP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AEC4E62-DD35-982F-5B83-3DC1CFD4BBA1}"/>
              </a:ext>
            </a:extLst>
          </p:cNvPr>
          <p:cNvPicPr/>
          <p:nvPr/>
        </p:nvPicPr>
        <p:blipFill rotWithShape="1">
          <a:blip r:embed="rId2">
            <a:alphaModFix amt="5000"/>
          </a:blip>
          <a:srcRect l="56518"/>
          <a:stretch/>
        </p:blipFill>
        <p:spPr>
          <a:xfrm>
            <a:off x="0" y="2703530"/>
            <a:ext cx="478544" cy="17301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77581D-68EF-4E9A-2C44-D1719DC4DDC8}"/>
              </a:ext>
            </a:extLst>
          </p:cNvPr>
          <p:cNvGrpSpPr/>
          <p:nvPr/>
        </p:nvGrpSpPr>
        <p:grpSpPr>
          <a:xfrm>
            <a:off x="0" y="6234026"/>
            <a:ext cx="12192000" cy="623974"/>
            <a:chOff x="0" y="6234026"/>
            <a:chExt cx="12192000" cy="62397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B878D2-1ECC-72B2-D9C2-E1792BEA6A05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D934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FFC0AF-AC20-5F2F-5E4E-CC6F72C988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0907"/>
            <a:stretch/>
          </p:blipFill>
          <p:spPr>
            <a:xfrm>
              <a:off x="482057" y="6521090"/>
              <a:ext cx="737503" cy="244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AD53E06-D564-D3A9-0748-6DCAF6CE7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025" y="6234026"/>
              <a:ext cx="500775" cy="56943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24ADDB9-79D3-14EC-4137-786C39389DB1}"/>
              </a:ext>
            </a:extLst>
          </p:cNvPr>
          <p:cNvSpPr txBox="1"/>
          <p:nvPr/>
        </p:nvSpPr>
        <p:spPr>
          <a:xfrm>
            <a:off x="982919" y="1708794"/>
            <a:ext cx="5971985" cy="3276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Calibri Light"/>
                <a:ea typeface="Calibri Light"/>
                <a:cs typeface="Calibri Light"/>
              </a:rPr>
              <a:t>Advanced Training Website Basics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+mj-lt"/>
                <a:ea typeface="Calibri Light" panose="020F0302020204030204"/>
                <a:cs typeface="Calibri Light" panose="020F0302020204030204"/>
              </a:rPr>
              <a:t>Navigating the Website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+mj-lt"/>
                <a:ea typeface="Calibri Light" panose="020F0302020204030204"/>
                <a:cs typeface="Calibri Light" panose="020F0302020204030204"/>
              </a:rPr>
              <a:t>Best Practices for Using the Site with Students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+mj-lt"/>
                <a:ea typeface="Calibri Light" panose="020F0302020204030204"/>
                <a:cs typeface="Calibri Light" panose="020F0302020204030204"/>
              </a:rPr>
              <a:t>Advanced Training Materials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+mj-lt"/>
                <a:ea typeface="Calibri Light" panose="020F0302020204030204"/>
                <a:cs typeface="Calibri Light" panose="020F0302020204030204"/>
              </a:rPr>
              <a:t>Resources &amp; Support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+mj-lt"/>
                <a:ea typeface="Calibri Light" panose="020F0302020204030204"/>
                <a:cs typeface="Calibri Light" panose="020F0302020204030204"/>
              </a:rPr>
              <a:t>Q&amp;A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+mj-lt"/>
                <a:ea typeface="Calibri Light" panose="020F0302020204030204"/>
                <a:cs typeface="Calibri Light" panose="020F0302020204030204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012546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2D84B-587C-4937-27F5-B9476D7FD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204F08-A909-64FF-4A4C-41EB0DF81278}"/>
              </a:ext>
            </a:extLst>
          </p:cNvPr>
          <p:cNvSpPr/>
          <p:nvPr/>
        </p:nvSpPr>
        <p:spPr>
          <a:xfrm>
            <a:off x="0" y="0"/>
            <a:ext cx="12192000" cy="930876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34000E-492A-8F4D-415C-8BD5584CD649}"/>
              </a:ext>
            </a:extLst>
          </p:cNvPr>
          <p:cNvSpPr txBox="1"/>
          <p:nvPr/>
        </p:nvSpPr>
        <p:spPr>
          <a:xfrm>
            <a:off x="385449" y="142272"/>
            <a:ext cx="1073975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rgbClr val="D93648"/>
                </a:solidFill>
                <a:latin typeface="Barlow Condensed Medium"/>
              </a:rPr>
              <a:t>///</a:t>
            </a:r>
            <a:r>
              <a:rPr lang="en-US" sz="3600">
                <a:solidFill>
                  <a:srgbClr val="D93447"/>
                </a:solidFill>
                <a:latin typeface="Barlow Condensed Medium"/>
              </a:rPr>
              <a:t> </a:t>
            </a:r>
            <a:r>
              <a:rPr lang="en-US" sz="3600">
                <a:solidFill>
                  <a:schemeClr val="bg1"/>
                </a:solidFill>
                <a:latin typeface="Barlow Condensed Medium"/>
              </a:rPr>
              <a:t>WHAT IS THE ADVANCED TRAINING WEBSITE?</a:t>
            </a:r>
            <a:endParaRPr lang="en-US" sz="3600">
              <a:solidFill>
                <a:schemeClr val="bg1"/>
              </a:solidFill>
              <a:latin typeface="Barlow Condensed Medium" pitchFamily="2" charset="77"/>
            </a:endParaRP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703F99E-AD90-D5D1-4736-8127A87C9D79}"/>
              </a:ext>
            </a:extLst>
          </p:cNvPr>
          <p:cNvPicPr/>
          <p:nvPr/>
        </p:nvPicPr>
        <p:blipFill rotWithShape="1">
          <a:blip r:embed="rId2">
            <a:alphaModFix amt="5000"/>
          </a:blip>
          <a:srcRect l="56518"/>
          <a:stretch/>
        </p:blipFill>
        <p:spPr>
          <a:xfrm>
            <a:off x="0" y="2703530"/>
            <a:ext cx="478544" cy="173011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8165C8E-8FF2-7BA1-B948-636686DB85C9}"/>
              </a:ext>
            </a:extLst>
          </p:cNvPr>
          <p:cNvSpPr txBox="1"/>
          <p:nvPr/>
        </p:nvSpPr>
        <p:spPr>
          <a:xfrm>
            <a:off x="1414467" y="2929367"/>
            <a:ext cx="4262717" cy="2031325"/>
          </a:xfrm>
          <a:prstGeom prst="rect">
            <a:avLst/>
          </a:prstGeom>
          <a:solidFill>
            <a:srgbClr val="B6E4F8"/>
          </a:solidFill>
        </p:spPr>
        <p:txBody>
          <a:bodyPr wrap="square" lIns="91440" tIns="45720" rIns="91440" bIns="45720" rtlCol="0" anchor="t">
            <a:spAutoFit/>
          </a:bodyPr>
          <a:lstStyle/>
          <a:p>
            <a:endParaRPr lang="en-US">
              <a:latin typeface="Calibri Light"/>
              <a:ea typeface="Calibri Light"/>
              <a:cs typeface="Calibri Light"/>
            </a:endParaRPr>
          </a:p>
          <a:p>
            <a:r>
              <a:rPr lang="en-US">
                <a:latin typeface="Calibri Light"/>
                <a:ea typeface="Calibri Light"/>
                <a:cs typeface="Calibri Light"/>
              </a:rPr>
              <a:t>An online portal where CTT instructors and students can explore information about Advanced Training opportunities, including what opportunities are available, eligibility requirements and more.</a:t>
            </a:r>
          </a:p>
          <a:p>
            <a:endParaRPr lang="en-US">
              <a:latin typeface="Calibri Light"/>
              <a:ea typeface="Calibri Light"/>
              <a:cs typeface="Calibri Light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BA5C10F-55B9-1CF0-FCFF-8E6A2055F63B}"/>
              </a:ext>
            </a:extLst>
          </p:cNvPr>
          <p:cNvGrpSpPr/>
          <p:nvPr/>
        </p:nvGrpSpPr>
        <p:grpSpPr>
          <a:xfrm>
            <a:off x="0" y="6234026"/>
            <a:ext cx="12192000" cy="623974"/>
            <a:chOff x="0" y="6234026"/>
            <a:chExt cx="12192000" cy="62397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A8F33B7-E962-BF67-E3B3-C285258740EF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D934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460444-B129-95ED-6641-2E8DEB98F2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0907"/>
            <a:stretch/>
          </p:blipFill>
          <p:spPr>
            <a:xfrm>
              <a:off x="482057" y="6521090"/>
              <a:ext cx="737503" cy="244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A558D4-3905-1CEB-2CD6-901A4F845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025" y="6234026"/>
              <a:ext cx="500775" cy="56943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28E65D5-ACBD-4997-98F7-CA2B5B1F391A}"/>
              </a:ext>
            </a:extLst>
          </p:cNvPr>
          <p:cNvSpPr txBox="1"/>
          <p:nvPr/>
        </p:nvSpPr>
        <p:spPr>
          <a:xfrm>
            <a:off x="1416180" y="2534412"/>
            <a:ext cx="4257716" cy="400110"/>
          </a:xfrm>
          <a:prstGeom prst="rect">
            <a:avLst/>
          </a:prstGeom>
          <a:solidFill>
            <a:srgbClr val="D93447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Barlow Condensed Medium"/>
                <a:ea typeface="Calibri"/>
                <a:cs typeface="Calibri"/>
              </a:rPr>
              <a:t>The Advanced </a:t>
            </a:r>
            <a:r>
              <a:rPr lang="en-US" sz="2000" err="1">
                <a:solidFill>
                  <a:schemeClr val="bg1"/>
                </a:solidFill>
                <a:latin typeface="Barlow Condensed Medium"/>
                <a:ea typeface="Calibri"/>
                <a:cs typeface="Calibri"/>
              </a:rPr>
              <a:t>Trainin</a:t>
            </a:r>
            <a:r>
              <a:rPr lang="en-US" sz="2000">
                <a:solidFill>
                  <a:schemeClr val="bg1"/>
                </a:solidFill>
                <a:latin typeface="Barlow Condensed Medium"/>
                <a:ea typeface="Calibri"/>
                <a:cs typeface="Calibri"/>
              </a:rPr>
              <a:t>g website is...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02EC1B-70C3-AEE2-72A7-771ED42039C1}"/>
              </a:ext>
            </a:extLst>
          </p:cNvPr>
          <p:cNvSpPr txBox="1"/>
          <p:nvPr/>
        </p:nvSpPr>
        <p:spPr>
          <a:xfrm>
            <a:off x="7407632" y="3180813"/>
            <a:ext cx="3076084" cy="369332"/>
          </a:xfrm>
          <a:prstGeom prst="rect">
            <a:avLst/>
          </a:prstGeom>
          <a:solidFill>
            <a:srgbClr val="B6E4F8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Calibri Light"/>
                <a:ea typeface="Calibri Light"/>
                <a:cs typeface="Calibri Light"/>
              </a:rPr>
              <a:t>Industry training area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E06077-2DB9-AE22-8BA8-3DB5589066A2}"/>
              </a:ext>
            </a:extLst>
          </p:cNvPr>
          <p:cNvSpPr txBox="1"/>
          <p:nvPr/>
        </p:nvSpPr>
        <p:spPr>
          <a:xfrm>
            <a:off x="6737581" y="2703020"/>
            <a:ext cx="3733061" cy="400110"/>
          </a:xfrm>
          <a:prstGeom prst="rect">
            <a:avLst/>
          </a:prstGeom>
          <a:solidFill>
            <a:srgbClr val="D93447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Barlow Condensed Medium"/>
                <a:ea typeface="Calibri"/>
                <a:cs typeface="Calibri"/>
              </a:rPr>
              <a:t>Explore AT offerings by...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949EA6-F916-885E-294B-44B53EC135CD}"/>
              </a:ext>
            </a:extLst>
          </p:cNvPr>
          <p:cNvSpPr txBox="1"/>
          <p:nvPr/>
        </p:nvSpPr>
        <p:spPr>
          <a:xfrm>
            <a:off x="7400728" y="3614740"/>
            <a:ext cx="3067703" cy="369332"/>
          </a:xfrm>
          <a:prstGeom prst="rect">
            <a:avLst/>
          </a:prstGeom>
          <a:solidFill>
            <a:srgbClr val="B6E4F8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Calibri Light"/>
                <a:ea typeface="Calibri Light"/>
                <a:cs typeface="Calibri Light"/>
              </a:rPr>
              <a:t>Center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3D3F8C-3B74-7734-991F-D5B5EB2A3323}"/>
              </a:ext>
            </a:extLst>
          </p:cNvPr>
          <p:cNvSpPr txBox="1"/>
          <p:nvPr/>
        </p:nvSpPr>
        <p:spPr>
          <a:xfrm>
            <a:off x="7404178" y="4046201"/>
            <a:ext cx="3071319" cy="369332"/>
          </a:xfrm>
          <a:prstGeom prst="rect">
            <a:avLst/>
          </a:prstGeom>
          <a:solidFill>
            <a:srgbClr val="B6E4F8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Calibri Light"/>
                <a:ea typeface="Calibri Light"/>
                <a:cs typeface="Calibri Light"/>
              </a:rPr>
              <a:t>Location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2BD0DDE6-2358-6593-6BA7-AE6E35642032}"/>
              </a:ext>
            </a:extLst>
          </p:cNvPr>
          <p:cNvSpPr/>
          <p:nvPr/>
        </p:nvSpPr>
        <p:spPr>
          <a:xfrm>
            <a:off x="6835745" y="3293167"/>
            <a:ext cx="473242" cy="1604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6A7B321-3227-339A-BA49-B3095304CC13}"/>
              </a:ext>
            </a:extLst>
          </p:cNvPr>
          <p:cNvSpPr/>
          <p:nvPr/>
        </p:nvSpPr>
        <p:spPr>
          <a:xfrm>
            <a:off x="6838868" y="3739586"/>
            <a:ext cx="473242" cy="1604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27B1D60-FDF2-6BC8-06D9-11F9304168C3}"/>
              </a:ext>
            </a:extLst>
          </p:cNvPr>
          <p:cNvSpPr/>
          <p:nvPr/>
        </p:nvSpPr>
        <p:spPr>
          <a:xfrm>
            <a:off x="6842155" y="4171046"/>
            <a:ext cx="473242" cy="1604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90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5DDE7-6909-B0C6-6859-B55442B54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EAF59B7-B526-338B-3353-FA4CB8F35617}"/>
              </a:ext>
            </a:extLst>
          </p:cNvPr>
          <p:cNvSpPr/>
          <p:nvPr/>
        </p:nvSpPr>
        <p:spPr>
          <a:xfrm>
            <a:off x="0" y="0"/>
            <a:ext cx="12192000" cy="930876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B68856-A8BA-0903-A35D-C8316BC8A17E}"/>
              </a:ext>
            </a:extLst>
          </p:cNvPr>
          <p:cNvSpPr txBox="1"/>
          <p:nvPr/>
        </p:nvSpPr>
        <p:spPr>
          <a:xfrm>
            <a:off x="385449" y="142272"/>
            <a:ext cx="1073975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rgbClr val="D93648"/>
                </a:solidFill>
                <a:latin typeface="Barlow Condensed Medium"/>
              </a:rPr>
              <a:t>///</a:t>
            </a:r>
            <a:r>
              <a:rPr lang="en-US" sz="3600">
                <a:solidFill>
                  <a:srgbClr val="D93447"/>
                </a:solidFill>
                <a:latin typeface="Barlow Condensed Medium"/>
              </a:rPr>
              <a:t> </a:t>
            </a:r>
            <a:r>
              <a:rPr lang="en-US" sz="3600">
                <a:solidFill>
                  <a:schemeClr val="bg1"/>
                </a:solidFill>
                <a:latin typeface="Barlow Condensed Medium"/>
              </a:rPr>
              <a:t>NAVIGATING THE WEBSITE</a:t>
            </a:r>
            <a:endParaRPr lang="en-US" sz="3600">
              <a:solidFill>
                <a:schemeClr val="bg1"/>
              </a:solidFill>
              <a:latin typeface="Barlow Condensed Medium" pitchFamily="2" charset="77"/>
            </a:endParaRP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B959788E-DCEC-3239-C916-A8E8F5E4B69A}"/>
              </a:ext>
            </a:extLst>
          </p:cNvPr>
          <p:cNvPicPr/>
          <p:nvPr/>
        </p:nvPicPr>
        <p:blipFill rotWithShape="1">
          <a:blip r:embed="rId2">
            <a:alphaModFix amt="5000"/>
          </a:blip>
          <a:srcRect l="56518"/>
          <a:stretch/>
        </p:blipFill>
        <p:spPr>
          <a:xfrm>
            <a:off x="0" y="2703530"/>
            <a:ext cx="478544" cy="17301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911E936-D8DE-8921-409D-BC804005BC0A}"/>
              </a:ext>
            </a:extLst>
          </p:cNvPr>
          <p:cNvGrpSpPr/>
          <p:nvPr/>
        </p:nvGrpSpPr>
        <p:grpSpPr>
          <a:xfrm>
            <a:off x="0" y="6234026"/>
            <a:ext cx="12192000" cy="623974"/>
            <a:chOff x="0" y="6234026"/>
            <a:chExt cx="12192000" cy="62397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833DEDF-75E8-86B5-4587-931A7450A40C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D934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E88608-BB50-D13D-A5AE-E084E7979C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0907"/>
            <a:stretch/>
          </p:blipFill>
          <p:spPr>
            <a:xfrm>
              <a:off x="482057" y="6521090"/>
              <a:ext cx="737503" cy="244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483D55-1243-CF2A-7246-AFF73FC9C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025" y="6234026"/>
              <a:ext cx="500775" cy="569430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CA962803-60E3-4327-2073-CBC034D0A1D2}"/>
              </a:ext>
            </a:extLst>
          </p:cNvPr>
          <p:cNvSpPr txBox="1"/>
          <p:nvPr/>
        </p:nvSpPr>
        <p:spPr>
          <a:xfrm>
            <a:off x="1054308" y="3018205"/>
            <a:ext cx="100584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>
                <a:latin typeface="Barlow Condensed Medium"/>
                <a:hlinkClick r:id="rId5"/>
              </a:rPr>
              <a:t>jcadvancedtraining.com</a:t>
            </a:r>
            <a:endParaRPr lang="en-US" sz="4800">
              <a:latin typeface="Barlow Condensed Medium"/>
            </a:endParaRPr>
          </a:p>
        </p:txBody>
      </p:sp>
    </p:spTree>
    <p:extLst>
      <p:ext uri="{BB962C8B-B14F-4D97-AF65-F5344CB8AC3E}">
        <p14:creationId xmlns:p14="http://schemas.microsoft.com/office/powerpoint/2010/main" val="582362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6A703D-4D09-2D1A-5252-99F6B7222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EB03CD-D989-3839-2543-49D28591AA07}"/>
              </a:ext>
            </a:extLst>
          </p:cNvPr>
          <p:cNvSpPr/>
          <p:nvPr/>
        </p:nvSpPr>
        <p:spPr>
          <a:xfrm>
            <a:off x="0" y="0"/>
            <a:ext cx="12192000" cy="930876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0AA4D3-269C-F270-790A-B55973C71901}"/>
              </a:ext>
            </a:extLst>
          </p:cNvPr>
          <p:cNvSpPr txBox="1"/>
          <p:nvPr/>
        </p:nvSpPr>
        <p:spPr>
          <a:xfrm>
            <a:off x="385449" y="142272"/>
            <a:ext cx="1073975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rgbClr val="D93648"/>
                </a:solidFill>
                <a:latin typeface="Barlow Condensed Medium"/>
              </a:rPr>
              <a:t>///</a:t>
            </a:r>
            <a:r>
              <a:rPr lang="en-US" sz="3600">
                <a:solidFill>
                  <a:srgbClr val="D93447"/>
                </a:solidFill>
                <a:latin typeface="Barlow Condensed Medium"/>
              </a:rPr>
              <a:t> </a:t>
            </a:r>
            <a:r>
              <a:rPr lang="en-US" sz="3600">
                <a:solidFill>
                  <a:schemeClr val="bg1"/>
                </a:solidFill>
                <a:latin typeface="Barlow Condensed Medium"/>
              </a:rPr>
              <a:t>BEST PRACTICES</a:t>
            </a:r>
            <a:endParaRPr lang="en-US" sz="3600">
              <a:solidFill>
                <a:schemeClr val="bg1"/>
              </a:solidFill>
              <a:latin typeface="Barlow Condensed Medium" pitchFamily="2" charset="77"/>
            </a:endParaRP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DAC1F72-48D6-0576-9404-F5F0A97CC72D}"/>
              </a:ext>
            </a:extLst>
          </p:cNvPr>
          <p:cNvPicPr/>
          <p:nvPr/>
        </p:nvPicPr>
        <p:blipFill rotWithShape="1">
          <a:blip r:embed="rId2">
            <a:alphaModFix amt="5000"/>
          </a:blip>
          <a:srcRect l="56518"/>
          <a:stretch/>
        </p:blipFill>
        <p:spPr>
          <a:xfrm>
            <a:off x="0" y="2703530"/>
            <a:ext cx="478544" cy="17301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578D31-7601-2946-1441-2A899A948402}"/>
              </a:ext>
            </a:extLst>
          </p:cNvPr>
          <p:cNvGrpSpPr/>
          <p:nvPr/>
        </p:nvGrpSpPr>
        <p:grpSpPr>
          <a:xfrm>
            <a:off x="0" y="6234026"/>
            <a:ext cx="12192000" cy="623974"/>
            <a:chOff x="0" y="6234026"/>
            <a:chExt cx="12192000" cy="62397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0C8644C-7F1F-2AA3-8AF8-9A50221496C4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D934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028FA7C-7253-5CF1-BBB8-9906111627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0907"/>
            <a:stretch/>
          </p:blipFill>
          <p:spPr>
            <a:xfrm>
              <a:off x="482057" y="6521090"/>
              <a:ext cx="737503" cy="244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7D43125-EB05-066F-419C-E91C9A63C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025" y="6234026"/>
              <a:ext cx="500775" cy="56943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3FD6B6C-947D-EB68-4F8A-C978D449AD32}"/>
              </a:ext>
            </a:extLst>
          </p:cNvPr>
          <p:cNvSpPr txBox="1"/>
          <p:nvPr/>
        </p:nvSpPr>
        <p:spPr>
          <a:xfrm>
            <a:off x="982919" y="1721285"/>
            <a:ext cx="7071263" cy="3276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+mj-lt"/>
                <a:ea typeface="Calibri Light" panose="020F0302020204030204"/>
                <a:cs typeface="Calibri Light" panose="020F0302020204030204"/>
              </a:rPr>
              <a:t>Introduce Advanced Training early and often.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+mj-lt"/>
                <a:ea typeface="Calibri Light" panose="020F0302020204030204"/>
                <a:cs typeface="Calibri Light" panose="020F0302020204030204"/>
              </a:rPr>
              <a:t>Connect AT to a student's career goals.</a:t>
            </a:r>
          </a:p>
          <a:p>
            <a:pPr marL="914400" indent="-45720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latin typeface="Calibri Light" panose="020F0302020204030204"/>
                <a:ea typeface="Calibri Light" panose="020F0302020204030204"/>
                <a:cs typeface="Calibri Light" panose="020F0302020204030204"/>
              </a:rPr>
              <a:t>More career opportunities </a:t>
            </a:r>
          </a:p>
          <a:p>
            <a:pPr marL="914400" lvl="1" indent="-45720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latin typeface="Calibri Light" panose="020F0302020204030204"/>
                <a:ea typeface="Calibri Light" panose="020F0302020204030204"/>
                <a:cs typeface="Calibri Light" panose="020F0302020204030204"/>
              </a:rPr>
              <a:t>More skills and credentials </a:t>
            </a:r>
            <a:endParaRPr lang="en-US"/>
          </a:p>
          <a:p>
            <a:pPr marL="914400" lvl="1" indent="-45720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latin typeface="Calibri Light" panose="020F0302020204030204"/>
                <a:ea typeface="Calibri Light" panose="020F0302020204030204"/>
                <a:cs typeface="Calibri Light" panose="020F0302020204030204"/>
              </a:rPr>
              <a:t>More workplace experience </a:t>
            </a:r>
            <a:endParaRPr lang="en-US"/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+mj-lt"/>
                <a:ea typeface="Calibri Light" panose="020F0302020204030204"/>
                <a:cs typeface="Calibri Light" panose="020F0302020204030204"/>
              </a:rPr>
              <a:t>Remember that face-to-face conversations matter.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>
                <a:latin typeface="+mj-lt"/>
                <a:ea typeface="Calibri Light" panose="020F0302020204030204"/>
                <a:cs typeface="Calibri Light" panose="020F0302020204030204"/>
              </a:rPr>
              <a:t>Use additional resources from the </a:t>
            </a:r>
            <a:r>
              <a:rPr lang="en-US" sz="2000">
                <a:latin typeface="+mj-lt"/>
                <a:ea typeface="Calibri Light" panose="020F0302020204030204"/>
                <a:cs typeface="Calibri Light" panose="020F0302020204030204"/>
                <a:hlinkClick r:id="rId5"/>
              </a:rPr>
              <a:t>Materials Marketplace</a:t>
            </a:r>
            <a:r>
              <a:rPr lang="en-US" sz="2000">
                <a:latin typeface="+mj-lt"/>
                <a:ea typeface="Calibri Light" panose="020F0302020204030204"/>
                <a:cs typeface="Calibri Light" panose="020F030202020403020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79725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43D59-27E8-F49F-F18A-023737B34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46395-9760-FED9-18FF-B422D1121382}"/>
              </a:ext>
            </a:extLst>
          </p:cNvPr>
          <p:cNvSpPr/>
          <p:nvPr/>
        </p:nvSpPr>
        <p:spPr>
          <a:xfrm>
            <a:off x="0" y="0"/>
            <a:ext cx="12192000" cy="930876"/>
          </a:xfrm>
          <a:prstGeom prst="rect">
            <a:avLst/>
          </a:prstGeom>
          <a:solidFill>
            <a:srgbClr val="25408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35F55A-EB3D-9AA5-78E2-790409FE0422}"/>
              </a:ext>
            </a:extLst>
          </p:cNvPr>
          <p:cNvSpPr txBox="1"/>
          <p:nvPr/>
        </p:nvSpPr>
        <p:spPr>
          <a:xfrm>
            <a:off x="385449" y="142272"/>
            <a:ext cx="1073975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>
                <a:solidFill>
                  <a:srgbClr val="D93648"/>
                </a:solidFill>
                <a:latin typeface="Barlow Condensed Medium"/>
              </a:rPr>
              <a:t>///</a:t>
            </a:r>
            <a:r>
              <a:rPr lang="en-US" sz="3600">
                <a:solidFill>
                  <a:srgbClr val="D93447"/>
                </a:solidFill>
                <a:latin typeface="Barlow Condensed Medium"/>
              </a:rPr>
              <a:t> </a:t>
            </a:r>
            <a:r>
              <a:rPr lang="en-US" sz="3600">
                <a:solidFill>
                  <a:schemeClr val="bg1"/>
                </a:solidFill>
                <a:latin typeface="Barlow Condensed Medium"/>
              </a:rPr>
              <a:t>RESOURCES &amp; SUPPORT</a:t>
            </a:r>
            <a:endParaRPr lang="en-US" sz="3600">
              <a:solidFill>
                <a:schemeClr val="bg1"/>
              </a:solidFill>
              <a:latin typeface="Barlow Condensed Medium" pitchFamily="2" charset="77"/>
            </a:endParaRP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8D8F8FA-5457-A287-4E94-D5E36FA016C1}"/>
              </a:ext>
            </a:extLst>
          </p:cNvPr>
          <p:cNvPicPr/>
          <p:nvPr/>
        </p:nvPicPr>
        <p:blipFill rotWithShape="1">
          <a:blip r:embed="rId2">
            <a:alphaModFix amt="5000"/>
          </a:blip>
          <a:srcRect l="56518"/>
          <a:stretch/>
        </p:blipFill>
        <p:spPr>
          <a:xfrm>
            <a:off x="0" y="2703530"/>
            <a:ext cx="478544" cy="173011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0ABA4DF-3DF1-C4C2-FA73-0E6951C8A739}"/>
              </a:ext>
            </a:extLst>
          </p:cNvPr>
          <p:cNvGrpSpPr/>
          <p:nvPr/>
        </p:nvGrpSpPr>
        <p:grpSpPr>
          <a:xfrm>
            <a:off x="0" y="6234026"/>
            <a:ext cx="12192000" cy="623974"/>
            <a:chOff x="0" y="6234026"/>
            <a:chExt cx="12192000" cy="62397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115C096-BA85-1ECB-C1A2-54F4DE336864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D934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77DDF4B-1E4B-A866-590D-8E8D04462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0907"/>
            <a:stretch/>
          </p:blipFill>
          <p:spPr>
            <a:xfrm>
              <a:off x="482057" y="6521090"/>
              <a:ext cx="737503" cy="244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AA5013-1986-4EF2-7112-0E0BF18F3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4025" y="6234026"/>
              <a:ext cx="500775" cy="56943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B087719-B9AC-6960-5360-1E8406754E7C}"/>
              </a:ext>
            </a:extLst>
          </p:cNvPr>
          <p:cNvSpPr txBox="1"/>
          <p:nvPr/>
        </p:nvSpPr>
        <p:spPr>
          <a:xfrm>
            <a:off x="982919" y="1721285"/>
            <a:ext cx="7071263" cy="37379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Operator MTC's </a:t>
            </a:r>
            <a:r>
              <a:rPr lang="en-US" sz="2000" err="1">
                <a:ea typeface="+mn-lt"/>
                <a:cs typeface="+mn-lt"/>
              </a:rPr>
              <a:t>SmartSheet</a:t>
            </a:r>
            <a:endParaRPr lang="en-US" sz="2000">
              <a:ea typeface="+mn-lt"/>
              <a:cs typeface="+mn-lt"/>
            </a:endParaRPr>
          </a:p>
          <a:p>
            <a:pPr marL="914400" lvl="1" indent="-45720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ea typeface="+mn-lt"/>
                <a:cs typeface="+mn-lt"/>
                <a:hlinkClick r:id="rId5"/>
              </a:rPr>
              <a:t>Job Corps Advanced Training Directory - Smartsheet.com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AT Website URL</a:t>
            </a:r>
          </a:p>
          <a:p>
            <a:pPr marL="914400" lvl="1" indent="-45720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ea typeface="+mn-lt"/>
                <a:cs typeface="+mn-lt"/>
              </a:rPr>
              <a:t>JCAdvancedTraining.com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Job Corps Materials Marketplace URL</a:t>
            </a:r>
          </a:p>
          <a:p>
            <a:pPr marL="914400" lvl="1" indent="-45720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ea typeface="+mn-lt"/>
                <a:cs typeface="+mn-lt"/>
              </a:rPr>
              <a:t>JCMarketplace.com</a:t>
            </a:r>
          </a:p>
          <a:p>
            <a:pPr marL="457200" indent="-457200">
              <a:lnSpc>
                <a:spcPct val="150000"/>
              </a:lnSpc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Need assistance? Contact us!</a:t>
            </a:r>
          </a:p>
          <a:p>
            <a:pPr marL="914400" lvl="1" indent="-457200">
              <a:lnSpc>
                <a:spcPct val="150000"/>
              </a:lnSpc>
              <a:buFont typeface="Courier New"/>
              <a:buChar char="o"/>
            </a:pPr>
            <a:r>
              <a:rPr lang="en-US" sz="2000">
                <a:ea typeface="+mn-lt"/>
                <a:cs typeface="+mn-lt"/>
              </a:rPr>
              <a:t>JCMaterials@mpf.com</a:t>
            </a:r>
          </a:p>
        </p:txBody>
      </p:sp>
    </p:spTree>
    <p:extLst>
      <p:ext uri="{BB962C8B-B14F-4D97-AF65-F5344CB8AC3E}">
        <p14:creationId xmlns:p14="http://schemas.microsoft.com/office/powerpoint/2010/main" val="419113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408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489ACF-0819-ABDD-05E6-80AC54F43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84EED88-4B45-002E-FC63-D279B79E887D}"/>
              </a:ext>
            </a:extLst>
          </p:cNvPr>
          <p:cNvGrpSpPr/>
          <p:nvPr/>
        </p:nvGrpSpPr>
        <p:grpSpPr>
          <a:xfrm>
            <a:off x="0" y="6234026"/>
            <a:ext cx="12192000" cy="623974"/>
            <a:chOff x="0" y="6234026"/>
            <a:chExt cx="12192000" cy="62397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02944C-3C51-8022-E305-6FD079C26151}"/>
                </a:ext>
              </a:extLst>
            </p:cNvPr>
            <p:cNvSpPr/>
            <p:nvPr/>
          </p:nvSpPr>
          <p:spPr>
            <a:xfrm>
              <a:off x="0" y="6400800"/>
              <a:ext cx="12192000" cy="457200"/>
            </a:xfrm>
            <a:prstGeom prst="rect">
              <a:avLst/>
            </a:prstGeom>
            <a:solidFill>
              <a:srgbClr val="D9344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A6B0DA1-CBEB-0899-0E4B-A9438B6AD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0907"/>
            <a:stretch/>
          </p:blipFill>
          <p:spPr>
            <a:xfrm>
              <a:off x="482057" y="6521090"/>
              <a:ext cx="737503" cy="24455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47CF291-2F2A-978D-2AF9-A9B5B3E2C6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4025" y="6234026"/>
              <a:ext cx="500775" cy="56943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C7BC013-C887-6156-6468-00E72B64BDD4}"/>
              </a:ext>
            </a:extLst>
          </p:cNvPr>
          <p:cNvSpPr txBox="1"/>
          <p:nvPr/>
        </p:nvSpPr>
        <p:spPr>
          <a:xfrm>
            <a:off x="1066800" y="2593484"/>
            <a:ext cx="100584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4800">
                <a:solidFill>
                  <a:schemeClr val="bg1"/>
                </a:solidFill>
                <a:latin typeface="Barlow Condensed Medium"/>
              </a:rPr>
              <a:t>Questions?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438E13-7AA2-580B-9436-A03D747FBD4D}"/>
              </a:ext>
            </a:extLst>
          </p:cNvPr>
          <p:cNvSpPr txBox="1"/>
          <p:nvPr/>
        </p:nvSpPr>
        <p:spPr>
          <a:xfrm>
            <a:off x="947452" y="6484756"/>
            <a:ext cx="1005840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000" spc="100">
                <a:solidFill>
                  <a:schemeClr val="bg1"/>
                </a:solidFill>
                <a:latin typeface="Barlow Condensed Medium"/>
              </a:rPr>
              <a:t>JCMARKETPLACE.COM | </a:t>
            </a:r>
            <a:r>
              <a:rPr lang="en-US" sz="2000" spc="100">
                <a:solidFill>
                  <a:schemeClr val="bg1"/>
                </a:solidFill>
                <a:latin typeface="Barlow Condensed Medium"/>
                <a:ea typeface="Calibri Light"/>
                <a:cs typeface="Calibri Light"/>
              </a:rPr>
              <a:t>JOBCORPSMATERIALS@MPF.COM</a:t>
            </a:r>
            <a:endParaRPr lang="en-US" sz="2000">
              <a:solidFill>
                <a:schemeClr val="bg1"/>
              </a:solidFill>
              <a:latin typeface="Barlow Condensed Medium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70176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5408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27998D-1094-E73E-2231-79E669A2EB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609A1E2-A58B-2351-D6EB-07685C2DA0A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618478" y="2269876"/>
            <a:ext cx="3218575" cy="2303617"/>
            <a:chOff x="4307871" y="2035311"/>
            <a:chExt cx="3894478" cy="2787377"/>
          </a:xfrm>
        </p:grpSpPr>
        <p:pic>
          <p:nvPicPr>
            <p:cNvPr id="4" name="Picture 3" descr="A blue and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890F019A-3EF2-6B04-78E2-D2432335A71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7871" y="2035311"/>
              <a:ext cx="3576257" cy="2787377"/>
            </a:xfrm>
            <a:prstGeom prst="rect">
              <a:avLst/>
            </a:prstGeom>
          </p:spPr>
        </p:pic>
        <p:pic>
          <p:nvPicPr>
            <p:cNvPr id="5" name="Picture 4" descr="A blue and red logo with white text&#10;&#10;Description automatically generated">
              <a:extLst>
                <a:ext uri="{FF2B5EF4-FFF2-40B4-BE49-F238E27FC236}">
                  <a16:creationId xmlns:a16="http://schemas.microsoft.com/office/drawing/2014/main" id="{693A3345-A23E-C811-9D01-A3C0D078A7DC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28324" y="3892154"/>
              <a:ext cx="474025" cy="533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92284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c566ea-3687-4866-8539-4065a8f365c4" xsi:nil="true"/>
    <Number xmlns="917e6702-67a8-474f-9f79-c81f2b2d782f" xsi:nil="true"/>
    <Image xmlns="917e6702-67a8-474f-9f79-c81f2b2d782f" xsi:nil="true"/>
    <MWReviewed xmlns="917e6702-67a8-474f-9f79-c81f2b2d782f" xsi:nil="true"/>
    <Reviewed xmlns="917e6702-67a8-474f-9f79-c81f2b2d782f">false</Reviewed>
    <lcf76f155ced4ddcb4097134ff3c332f xmlns="917e6702-67a8-474f-9f79-c81f2b2d782f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F2B1BC2945D34E977C433259C9D2CB" ma:contentTypeVersion="23" ma:contentTypeDescription="Create a new document." ma:contentTypeScope="" ma:versionID="54e529646c2839697a1576ebb2e9c036">
  <xsd:schema xmlns:xsd="http://www.w3.org/2001/XMLSchema" xmlns:xs="http://www.w3.org/2001/XMLSchema" xmlns:p="http://schemas.microsoft.com/office/2006/metadata/properties" xmlns:ns2="917e6702-67a8-474f-9f79-c81f2b2d782f" xmlns:ns3="0bc566ea-3687-4866-8539-4065a8f365c4" targetNamespace="http://schemas.microsoft.com/office/2006/metadata/properties" ma:root="true" ma:fieldsID="3476e06e41bf89bb1ae4ef7d4d1c790c" ns2:_="" ns3:_="">
    <xsd:import namespace="917e6702-67a8-474f-9f79-c81f2b2d782f"/>
    <xsd:import namespace="0bc566ea-3687-4866-8539-4065a8f365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Image" minOccurs="0"/>
                <xsd:element ref="ns2:Number" minOccurs="0"/>
                <xsd:element ref="ns2:MWReviewed" minOccurs="0"/>
                <xsd:element ref="ns2:Reviewed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7e6702-67a8-474f-9f79-c81f2b2d78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82271fb-40a8-411f-8a32-14e10a3a061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Image" ma:index="24" nillable="true" ma:displayName="Image" ma:format="Thumbnail" ma:internalName="Image">
      <xsd:simpleType>
        <xsd:restriction base="dms:Unknown"/>
      </xsd:simpleType>
    </xsd:element>
    <xsd:element name="Number" ma:index="25" nillable="true" ma:displayName="Number" ma:format="Dropdown" ma:internalName="Number" ma:percentage="FALSE">
      <xsd:simpleType>
        <xsd:restriction base="dms:Number"/>
      </xsd:simpleType>
    </xsd:element>
    <xsd:element name="MWReviewed" ma:index="26" nillable="true" ma:displayName="MW Reviewed" ma:format="Dropdown" ma:internalName="MWReviewed">
      <xsd:simpleType>
        <xsd:restriction base="dms:Text">
          <xsd:maxLength value="255"/>
        </xsd:restriction>
      </xsd:simpleType>
    </xsd:element>
    <xsd:element name="Reviewed" ma:index="27" nillable="true" ma:displayName="Reviewed" ma:default="0" ma:format="Dropdown" ma:internalName="Reviewed">
      <xsd:simpleType>
        <xsd:restriction base="dms:Boolean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c566ea-3687-4866-8539-4065a8f365c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a6e9231-b43f-4cef-aecc-261e79c1cafb}" ma:internalName="TaxCatchAll" ma:showField="CatchAllData" ma:web="0bc566ea-3687-4866-8539-4065a8f365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C942C8-A9E1-4DA9-9B9A-A520E47E194D}">
  <ds:schemaRefs>
    <ds:schemaRef ds:uri="0bc566ea-3687-4866-8539-4065a8f365c4"/>
    <ds:schemaRef ds:uri="917e6702-67a8-474f-9f79-c81f2b2d782f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CAC0E37-B415-425E-A453-8F3E4000A38B}">
  <ds:schemaRefs>
    <ds:schemaRef ds:uri="0bc566ea-3687-4866-8539-4065a8f365c4"/>
    <ds:schemaRef ds:uri="917e6702-67a8-474f-9f79-c81f2b2d78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6515AE9-D3F7-42AB-B4C2-B5475214D6C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Andrew Brooks</dc:creator>
  <cp:revision>1</cp:revision>
  <dcterms:created xsi:type="dcterms:W3CDTF">2024-01-29T17:56:12Z</dcterms:created>
  <dcterms:modified xsi:type="dcterms:W3CDTF">2026-04-15T15:23:21Z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0x01010095F2B1BC2945D34E977C433259C9D2CB</vt:lpwstr>
  </property>
  <property fmtid="{D5CDD505-2E9C-101B-9397-08002B2CF9AE}" pid="3" name="MediaServiceImageTags">
    <vt:lpwstr/>
  </property>
</Properties>
</file>