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sldIdLst>
    <p:sldId id="271" r:id="rId5"/>
    <p:sldId id="291" r:id="rId6"/>
    <p:sldId id="293" r:id="rId7"/>
    <p:sldId id="294" r:id="rId8"/>
    <p:sldId id="284" r:id="rId9"/>
    <p:sldId id="273" r:id="rId10"/>
  </p:sldIdLst>
  <p:sldSz cx="12192000" cy="6858000"/>
  <p:notesSz cx="6858000" cy="9144000"/>
  <p:embeddedFontLst>
    <p:embeddedFont>
      <p:font typeface="Barlow Condensed Light" panose="00000406000000000000" pitchFamily="2" charset="0"/>
      <p:regular r:id="rId11"/>
      <p:italic r:id="rId12"/>
    </p:embeddedFont>
    <p:embeddedFont>
      <p:font typeface="Barlow Condensed Medium" panose="00000606000000000000" pitchFamily="2" charset="0"/>
      <p:regular r:id="rId13"/>
      <p: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88" userDrawn="1">
          <p15:clr>
            <a:srgbClr val="A4A3A4"/>
          </p15:clr>
        </p15:guide>
        <p15:guide id="4" orient="horz" pos="4032" userDrawn="1">
          <p15:clr>
            <a:srgbClr val="A4A3A4"/>
          </p15:clr>
        </p15:guide>
        <p15:guide id="5" orient="horz" pos="288" userDrawn="1">
          <p15:clr>
            <a:srgbClr val="A4A3A4"/>
          </p15:clr>
        </p15:guide>
        <p15:guide id="6" pos="7392" userDrawn="1">
          <p15:clr>
            <a:srgbClr val="A4A3A4"/>
          </p15:clr>
        </p15:guide>
        <p15:guide id="7" pos="672" userDrawn="1">
          <p15:clr>
            <a:srgbClr val="A4A3A4"/>
          </p15:clr>
        </p15:guide>
        <p15:guide id="8" pos="7008" userDrawn="1">
          <p15:clr>
            <a:srgbClr val="A4A3A4"/>
          </p15:clr>
        </p15:guide>
        <p15:guide id="9" orient="horz" pos="576" userDrawn="1">
          <p15:clr>
            <a:srgbClr val="A4A3A4"/>
          </p15:clr>
        </p15:guide>
        <p15:guide id="10" orient="horz" pos="4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E4F8"/>
    <a:srgbClr val="349ED9"/>
    <a:srgbClr val="D93447"/>
    <a:srgbClr val="25408F"/>
    <a:srgbClr val="D93648"/>
    <a:srgbClr val="0F7EC2"/>
    <a:srgbClr val="E1E550"/>
    <a:srgbClr val="44B4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B3F027-9BD8-0D5B-A0AD-ED4CB921135F}" v="963" dt="2026-01-14T16:55:51.614"/>
    <p1510:client id="{68325677-5CD9-4052-88AD-3C58BD2CC900}" v="245" dt="2026-01-14T15:22:16.0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832"/>
    <p:restoredTop sz="96327"/>
  </p:normalViewPr>
  <p:slideViewPr>
    <p:cSldViewPr snapToGrid="0">
      <p:cViewPr varScale="1">
        <p:scale>
          <a:sx n="257" d="100"/>
          <a:sy n="257" d="100"/>
        </p:scale>
        <p:origin x="1688" y="176"/>
      </p:cViewPr>
      <p:guideLst>
        <p:guide orient="horz" pos="2160"/>
        <p:guide pos="3840"/>
        <p:guide pos="288"/>
        <p:guide orient="horz" pos="4032"/>
        <p:guide orient="horz" pos="288"/>
        <p:guide pos="7392"/>
        <p:guide pos="672"/>
        <p:guide pos="7008"/>
        <p:guide orient="horz" pos="576"/>
        <p:guide orient="horz" pos="4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1.fntdata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ah Purdy" userId="S::hannahp@headquarters.mpfpr.com::a55a94f0-9357-4e37-968a-3f6128733c35" providerId="AD" clId="Web-{68325677-5CD9-4052-88AD-3C58BD2CC900}"/>
    <pc:docChg chg="modSld">
      <pc:chgData name="Hannah Purdy" userId="S::hannahp@headquarters.mpfpr.com::a55a94f0-9357-4e37-968a-3f6128733c35" providerId="AD" clId="Web-{68325677-5CD9-4052-88AD-3C58BD2CC900}" dt="2026-01-14T15:22:16.021" v="144" actId="1076"/>
      <pc:docMkLst>
        <pc:docMk/>
      </pc:docMkLst>
      <pc:sldChg chg="modSp">
        <pc:chgData name="Hannah Purdy" userId="S::hannahp@headquarters.mpfpr.com::a55a94f0-9357-4e37-968a-3f6128733c35" providerId="AD" clId="Web-{68325677-5CD9-4052-88AD-3C58BD2CC900}" dt="2026-01-14T15:13:12.960" v="27" actId="1076"/>
        <pc:sldMkLst>
          <pc:docMk/>
          <pc:sldMk cId="1610914504" sldId="271"/>
        </pc:sldMkLst>
        <pc:spChg chg="mod">
          <ac:chgData name="Hannah Purdy" userId="S::hannahp@headquarters.mpfpr.com::a55a94f0-9357-4e37-968a-3f6128733c35" providerId="AD" clId="Web-{68325677-5CD9-4052-88AD-3C58BD2CC900}" dt="2026-01-14T15:13:05.601" v="26" actId="20577"/>
          <ac:spMkLst>
            <pc:docMk/>
            <pc:sldMk cId="1610914504" sldId="271"/>
            <ac:spMk id="2" creationId="{55E15159-F56C-3FE1-4893-A948A7FCC508}"/>
          </ac:spMkLst>
        </pc:spChg>
        <pc:spChg chg="mod">
          <ac:chgData name="Hannah Purdy" userId="S::hannahp@headquarters.mpfpr.com::a55a94f0-9357-4e37-968a-3f6128733c35" providerId="AD" clId="Web-{68325677-5CD9-4052-88AD-3C58BD2CC900}" dt="2026-01-14T15:13:12.960" v="27" actId="1076"/>
          <ac:spMkLst>
            <pc:docMk/>
            <pc:sldMk cId="1610914504" sldId="271"/>
            <ac:spMk id="3" creationId="{3813B488-03FF-296E-7F08-DBA9F81C22EA}"/>
          </ac:spMkLst>
        </pc:spChg>
      </pc:sldChg>
      <pc:sldChg chg="addSp delSp modSp">
        <pc:chgData name="Hannah Purdy" userId="S::hannahp@headquarters.mpfpr.com::a55a94f0-9357-4e37-968a-3f6128733c35" providerId="AD" clId="Web-{68325677-5CD9-4052-88AD-3C58BD2CC900}" dt="2026-01-14T15:22:16.021" v="144" actId="1076"/>
        <pc:sldMkLst>
          <pc:docMk/>
          <pc:sldMk cId="3001790414" sldId="291"/>
        </pc:sldMkLst>
        <pc:spChg chg="add del mod">
          <ac:chgData name="Hannah Purdy" userId="S::hannahp@headquarters.mpfpr.com::a55a94f0-9357-4e37-968a-3f6128733c35" providerId="AD" clId="Web-{68325677-5CD9-4052-88AD-3C58BD2CC900}" dt="2026-01-14T15:19:44.170" v="103"/>
          <ac:spMkLst>
            <pc:docMk/>
            <pc:sldMk cId="3001790414" sldId="291"/>
            <ac:spMk id="3" creationId="{021F0BDD-27F7-9C35-1DCB-1DDAFB77A34E}"/>
          </ac:spMkLst>
        </pc:spChg>
        <pc:spChg chg="add mod">
          <ac:chgData name="Hannah Purdy" userId="S::hannahp@headquarters.mpfpr.com::a55a94f0-9357-4e37-968a-3f6128733c35" providerId="AD" clId="Web-{68325677-5CD9-4052-88AD-3C58BD2CC900}" dt="2026-01-14T15:21:22.722" v="134" actId="14100"/>
          <ac:spMkLst>
            <pc:docMk/>
            <pc:sldMk cId="3001790414" sldId="291"/>
            <ac:spMk id="4" creationId="{A28E65D5-ACBD-4997-98F7-CA2B5B1F391A}"/>
          </ac:spMkLst>
        </pc:spChg>
        <pc:spChg chg="add mod">
          <ac:chgData name="Hannah Purdy" userId="S::hannahp@headquarters.mpfpr.com::a55a94f0-9357-4e37-968a-3f6128733c35" providerId="AD" clId="Web-{68325677-5CD9-4052-88AD-3C58BD2CC900}" dt="2026-01-14T15:22:16.005" v="143" actId="1076"/>
          <ac:spMkLst>
            <pc:docMk/>
            <pc:sldMk cId="3001790414" sldId="291"/>
            <ac:spMk id="5" creationId="{E502EC1B-70C3-AEE2-72A7-771ED42039C1}"/>
          </ac:spMkLst>
        </pc:spChg>
        <pc:spChg chg="add mod">
          <ac:chgData name="Hannah Purdy" userId="S::hannahp@headquarters.mpfpr.com::a55a94f0-9357-4e37-968a-3f6128733c35" providerId="AD" clId="Web-{68325677-5CD9-4052-88AD-3C58BD2CC900}" dt="2026-01-14T15:22:16.021" v="144" actId="1076"/>
          <ac:spMkLst>
            <pc:docMk/>
            <pc:sldMk cId="3001790414" sldId="291"/>
            <ac:spMk id="7" creationId="{6DE06077-2DB9-AE22-8BA8-3DB5589066A2}"/>
          </ac:spMkLst>
        </pc:spChg>
        <pc:spChg chg="mod">
          <ac:chgData name="Hannah Purdy" userId="S::hannahp@headquarters.mpfpr.com::a55a94f0-9357-4e37-968a-3f6128733c35" providerId="AD" clId="Web-{68325677-5CD9-4052-88AD-3C58BD2CC900}" dt="2026-01-14T15:14:11.696" v="39" actId="20577"/>
          <ac:spMkLst>
            <pc:docMk/>
            <pc:sldMk cId="3001790414" sldId="291"/>
            <ac:spMk id="11" creationId="{3B34000E-492A-8F4D-415C-8BD5584CD649}"/>
          </ac:spMkLst>
        </pc:spChg>
        <pc:spChg chg="mod">
          <ac:chgData name="Hannah Purdy" userId="S::hannahp@headquarters.mpfpr.com::a55a94f0-9357-4e37-968a-3f6128733c35" providerId="AD" clId="Web-{68325677-5CD9-4052-88AD-3C58BD2CC900}" dt="2026-01-14T15:21:49.504" v="140" actId="20577"/>
          <ac:spMkLst>
            <pc:docMk/>
            <pc:sldMk cId="3001790414" sldId="291"/>
            <ac:spMk id="15" creationId="{F8165C8E-8FF2-7BA1-B948-636686DB85C9}"/>
          </ac:spMkLst>
        </pc:spChg>
      </pc:sldChg>
    </pc:docChg>
  </pc:docChgLst>
  <pc:docChgLst>
    <pc:chgData name="Hannah Purdy" userId="S::hannahp@headquarters.mpfpr.com::a55a94f0-9357-4e37-968a-3f6128733c35" providerId="AD" clId="Web-{2EB3F027-9BD8-0D5B-A0AD-ED4CB921135F}"/>
    <pc:docChg chg="addSld delSld modSld">
      <pc:chgData name="Hannah Purdy" userId="S::hannahp@headquarters.mpfpr.com::a55a94f0-9357-4e37-968a-3f6128733c35" providerId="AD" clId="Web-{2EB3F027-9BD8-0D5B-A0AD-ED4CB921135F}" dt="2026-01-14T16:55:51.614" v="545" actId="1076"/>
      <pc:docMkLst>
        <pc:docMk/>
      </pc:docMkLst>
      <pc:sldChg chg="del">
        <pc:chgData name="Hannah Purdy" userId="S::hannahp@headquarters.mpfpr.com::a55a94f0-9357-4e37-968a-3f6128733c35" providerId="AD" clId="Web-{2EB3F027-9BD8-0D5B-A0AD-ED4CB921135F}" dt="2026-01-14T16:54:51.205" v="541"/>
        <pc:sldMkLst>
          <pc:docMk/>
          <pc:sldMk cId="1596428641" sldId="283"/>
        </pc:sldMkLst>
      </pc:sldChg>
      <pc:sldChg chg="delSp modSp">
        <pc:chgData name="Hannah Purdy" userId="S::hannahp@headquarters.mpfpr.com::a55a94f0-9357-4e37-968a-3f6128733c35" providerId="AD" clId="Web-{2EB3F027-9BD8-0D5B-A0AD-ED4CB921135F}" dt="2026-01-14T16:55:51.614" v="545" actId="1076"/>
        <pc:sldMkLst>
          <pc:docMk/>
          <pc:sldMk cId="670176332" sldId="284"/>
        </pc:sldMkLst>
        <pc:spChg chg="mod">
          <ac:chgData name="Hannah Purdy" userId="S::hannahp@headquarters.mpfpr.com::a55a94f0-9357-4e37-968a-3f6128733c35" providerId="AD" clId="Web-{2EB3F027-9BD8-0D5B-A0AD-ED4CB921135F}" dt="2026-01-14T16:55:51.614" v="545" actId="1076"/>
          <ac:spMkLst>
            <pc:docMk/>
            <pc:sldMk cId="670176332" sldId="284"/>
            <ac:spMk id="5" creationId="{6C7BC013-C887-6156-6468-00E72B64BDD4}"/>
          </ac:spMkLst>
        </pc:spChg>
        <pc:spChg chg="mod">
          <ac:chgData name="Hannah Purdy" userId="S::hannahp@headquarters.mpfpr.com::a55a94f0-9357-4e37-968a-3f6128733c35" providerId="AD" clId="Web-{2EB3F027-9BD8-0D5B-A0AD-ED4CB921135F}" dt="2026-01-14T16:55:46.473" v="544" actId="1076"/>
          <ac:spMkLst>
            <pc:docMk/>
            <pc:sldMk cId="670176332" sldId="284"/>
            <ac:spMk id="9" creationId="{62438E13-7AA2-580B-9436-A03D747FBD4D}"/>
          </ac:spMkLst>
        </pc:spChg>
        <pc:picChg chg="del">
          <ac:chgData name="Hannah Purdy" userId="S::hannahp@headquarters.mpfpr.com::a55a94f0-9357-4e37-968a-3f6128733c35" providerId="AD" clId="Web-{2EB3F027-9BD8-0D5B-A0AD-ED4CB921135F}" dt="2026-01-14T16:55:34.473" v="542"/>
          <ac:picMkLst>
            <pc:docMk/>
            <pc:sldMk cId="670176332" sldId="284"/>
            <ac:picMk id="2" creationId="{646C308A-2B29-2570-81D6-E52B1F9E2D2C}"/>
          </ac:picMkLst>
        </pc:picChg>
      </pc:sldChg>
      <pc:sldChg chg="del">
        <pc:chgData name="Hannah Purdy" userId="S::hannahp@headquarters.mpfpr.com::a55a94f0-9357-4e37-968a-3f6128733c35" providerId="AD" clId="Web-{2EB3F027-9BD8-0D5B-A0AD-ED4CB921135F}" dt="2026-01-14T16:54:47.722" v="540"/>
        <pc:sldMkLst>
          <pc:docMk/>
          <pc:sldMk cId="787577508" sldId="285"/>
        </pc:sldMkLst>
      </pc:sldChg>
      <pc:sldChg chg="addSp delSp modSp">
        <pc:chgData name="Hannah Purdy" userId="S::hannahp@headquarters.mpfpr.com::a55a94f0-9357-4e37-968a-3f6128733c35" providerId="AD" clId="Web-{2EB3F027-9BD8-0D5B-A0AD-ED4CB921135F}" dt="2026-01-14T15:38:48.722" v="264" actId="1076"/>
        <pc:sldMkLst>
          <pc:docMk/>
          <pc:sldMk cId="3001790414" sldId="291"/>
        </pc:sldMkLst>
        <pc:spChg chg="add mod">
          <ac:chgData name="Hannah Purdy" userId="S::hannahp@headquarters.mpfpr.com::a55a94f0-9357-4e37-968a-3f6128733c35" providerId="AD" clId="Web-{2EB3F027-9BD8-0D5B-A0AD-ED4CB921135F}" dt="2026-01-14T15:38:48.644" v="258" actId="1076"/>
          <ac:spMkLst>
            <pc:docMk/>
            <pc:sldMk cId="3001790414" sldId="291"/>
            <ac:spMk id="3" creationId="{08949EA6-F916-885E-294B-44B53EC135CD}"/>
          </ac:spMkLst>
        </pc:spChg>
        <pc:spChg chg="add del mod">
          <ac:chgData name="Hannah Purdy" userId="S::hannahp@headquarters.mpfpr.com::a55a94f0-9357-4e37-968a-3f6128733c35" providerId="AD" clId="Web-{2EB3F027-9BD8-0D5B-A0AD-ED4CB921135F}" dt="2026-01-14T15:38:48.629" v="256" actId="1076"/>
          <ac:spMkLst>
            <pc:docMk/>
            <pc:sldMk cId="3001790414" sldId="291"/>
            <ac:spMk id="5" creationId="{E502EC1B-70C3-AEE2-72A7-771ED42039C1}"/>
          </ac:spMkLst>
        </pc:spChg>
        <pc:spChg chg="add del mod">
          <ac:chgData name="Hannah Purdy" userId="S::hannahp@headquarters.mpfpr.com::a55a94f0-9357-4e37-968a-3f6128733c35" providerId="AD" clId="Web-{2EB3F027-9BD8-0D5B-A0AD-ED4CB921135F}" dt="2026-01-14T15:38:48.644" v="257" actId="1076"/>
          <ac:spMkLst>
            <pc:docMk/>
            <pc:sldMk cId="3001790414" sldId="291"/>
            <ac:spMk id="7" creationId="{6DE06077-2DB9-AE22-8BA8-3DB5589066A2}"/>
          </ac:spMkLst>
        </pc:spChg>
        <pc:spChg chg="add mod">
          <ac:chgData name="Hannah Purdy" userId="S::hannahp@headquarters.mpfpr.com::a55a94f0-9357-4e37-968a-3f6128733c35" providerId="AD" clId="Web-{2EB3F027-9BD8-0D5B-A0AD-ED4CB921135F}" dt="2026-01-14T15:38:48.660" v="259" actId="1076"/>
          <ac:spMkLst>
            <pc:docMk/>
            <pc:sldMk cId="3001790414" sldId="291"/>
            <ac:spMk id="13" creationId="{E83D3F8C-3B74-7734-991F-D5B5EB2A3323}"/>
          </ac:spMkLst>
        </pc:spChg>
        <pc:spChg chg="add mod">
          <ac:chgData name="Hannah Purdy" userId="S::hannahp@headquarters.mpfpr.com::a55a94f0-9357-4e37-968a-3f6128733c35" providerId="AD" clId="Web-{2EB3F027-9BD8-0D5B-A0AD-ED4CB921135F}" dt="2026-01-14T15:38:48.660" v="260" actId="1076"/>
          <ac:spMkLst>
            <pc:docMk/>
            <pc:sldMk cId="3001790414" sldId="291"/>
            <ac:spMk id="14" creationId="{01ABD2D2-2145-A1A6-C620-C8A9B6508653}"/>
          </ac:spMkLst>
        </pc:spChg>
        <pc:spChg chg="mod">
          <ac:chgData name="Hannah Purdy" userId="S::hannahp@headquarters.mpfpr.com::a55a94f0-9357-4e37-968a-3f6128733c35" providerId="AD" clId="Web-{2EB3F027-9BD8-0D5B-A0AD-ED4CB921135F}" dt="2026-01-14T15:30:49.201" v="142" actId="20577"/>
          <ac:spMkLst>
            <pc:docMk/>
            <pc:sldMk cId="3001790414" sldId="291"/>
            <ac:spMk id="15" creationId="{F8165C8E-8FF2-7BA1-B948-636686DB85C9}"/>
          </ac:spMkLst>
        </pc:spChg>
        <pc:spChg chg="add mod">
          <ac:chgData name="Hannah Purdy" userId="S::hannahp@headquarters.mpfpr.com::a55a94f0-9357-4e37-968a-3f6128733c35" providerId="AD" clId="Web-{2EB3F027-9BD8-0D5B-A0AD-ED4CB921135F}" dt="2026-01-14T15:38:48.676" v="261" actId="1076"/>
          <ac:spMkLst>
            <pc:docMk/>
            <pc:sldMk cId="3001790414" sldId="291"/>
            <ac:spMk id="16" creationId="{2BD0DDE6-2358-6593-6BA7-AE6E35642032}"/>
          </ac:spMkLst>
        </pc:spChg>
        <pc:spChg chg="add mod">
          <ac:chgData name="Hannah Purdy" userId="S::hannahp@headquarters.mpfpr.com::a55a94f0-9357-4e37-968a-3f6128733c35" providerId="AD" clId="Web-{2EB3F027-9BD8-0D5B-A0AD-ED4CB921135F}" dt="2026-01-14T15:38:48.691" v="262" actId="1076"/>
          <ac:spMkLst>
            <pc:docMk/>
            <pc:sldMk cId="3001790414" sldId="291"/>
            <ac:spMk id="17" creationId="{66A7B321-3227-339A-BA49-B3095304CC13}"/>
          </ac:spMkLst>
        </pc:spChg>
        <pc:spChg chg="add mod">
          <ac:chgData name="Hannah Purdy" userId="S::hannahp@headquarters.mpfpr.com::a55a94f0-9357-4e37-968a-3f6128733c35" providerId="AD" clId="Web-{2EB3F027-9BD8-0D5B-A0AD-ED4CB921135F}" dt="2026-01-14T15:38:48.707" v="263" actId="1076"/>
          <ac:spMkLst>
            <pc:docMk/>
            <pc:sldMk cId="3001790414" sldId="291"/>
            <ac:spMk id="18" creationId="{D27B1D60-FDF2-6BC8-06D9-11F9304168C3}"/>
          </ac:spMkLst>
        </pc:spChg>
        <pc:spChg chg="add mod">
          <ac:chgData name="Hannah Purdy" userId="S::hannahp@headquarters.mpfpr.com::a55a94f0-9357-4e37-968a-3f6128733c35" providerId="AD" clId="Web-{2EB3F027-9BD8-0D5B-A0AD-ED4CB921135F}" dt="2026-01-14T15:38:48.722" v="264" actId="1076"/>
          <ac:spMkLst>
            <pc:docMk/>
            <pc:sldMk cId="3001790414" sldId="291"/>
            <ac:spMk id="19" creationId="{67471AC2-F269-E2FC-F255-241290EBCFF7}"/>
          </ac:spMkLst>
        </pc:spChg>
      </pc:sldChg>
      <pc:sldChg chg="del">
        <pc:chgData name="Hannah Purdy" userId="S::hannahp@headquarters.mpfpr.com::a55a94f0-9357-4e37-968a-3f6128733c35" providerId="AD" clId="Web-{2EB3F027-9BD8-0D5B-A0AD-ED4CB921135F}" dt="2026-01-14T16:54:46.658" v="539"/>
        <pc:sldMkLst>
          <pc:docMk/>
          <pc:sldMk cId="1941827333" sldId="292"/>
        </pc:sldMkLst>
      </pc:sldChg>
      <pc:sldChg chg="addSp delSp modSp add replId">
        <pc:chgData name="Hannah Purdy" userId="S::hannahp@headquarters.mpfpr.com::a55a94f0-9357-4e37-968a-3f6128733c35" providerId="AD" clId="Web-{2EB3F027-9BD8-0D5B-A0AD-ED4CB921135F}" dt="2026-01-14T15:30:24.185" v="139" actId="20577"/>
        <pc:sldMkLst>
          <pc:docMk/>
          <pc:sldMk cId="2012546058" sldId="293"/>
        </pc:sldMkLst>
        <pc:spChg chg="del">
          <ac:chgData name="Hannah Purdy" userId="S::hannahp@headquarters.mpfpr.com::a55a94f0-9357-4e37-968a-3f6128733c35" providerId="AD" clId="Web-{2EB3F027-9BD8-0D5B-A0AD-ED4CB921135F}" dt="2026-01-14T15:28:02.198" v="3"/>
          <ac:spMkLst>
            <pc:docMk/>
            <pc:sldMk cId="2012546058" sldId="293"/>
            <ac:spMk id="4" creationId="{142E3614-EB4C-B7C3-1E9B-B43E00AAA951}"/>
          </ac:spMkLst>
        </pc:spChg>
        <pc:spChg chg="del">
          <ac:chgData name="Hannah Purdy" userId="S::hannahp@headquarters.mpfpr.com::a55a94f0-9357-4e37-968a-3f6128733c35" providerId="AD" clId="Web-{2EB3F027-9BD8-0D5B-A0AD-ED4CB921135F}" dt="2026-01-14T15:28:02.198" v="2"/>
          <ac:spMkLst>
            <pc:docMk/>
            <pc:sldMk cId="2012546058" sldId="293"/>
            <ac:spMk id="5" creationId="{BBA5847A-5343-E6E6-0482-5B5628A56846}"/>
          </ac:spMkLst>
        </pc:spChg>
        <pc:spChg chg="del">
          <ac:chgData name="Hannah Purdy" userId="S::hannahp@headquarters.mpfpr.com::a55a94f0-9357-4e37-968a-3f6128733c35" providerId="AD" clId="Web-{2EB3F027-9BD8-0D5B-A0AD-ED4CB921135F}" dt="2026-01-14T15:28:02.198" v="1"/>
          <ac:spMkLst>
            <pc:docMk/>
            <pc:sldMk cId="2012546058" sldId="293"/>
            <ac:spMk id="7" creationId="{FABE8D04-5045-0A54-8C89-D25DD373E175}"/>
          </ac:spMkLst>
        </pc:spChg>
        <pc:spChg chg="mod">
          <ac:chgData name="Hannah Purdy" userId="S::hannahp@headquarters.mpfpr.com::a55a94f0-9357-4e37-968a-3f6128733c35" providerId="AD" clId="Web-{2EB3F027-9BD8-0D5B-A0AD-ED4CB921135F}" dt="2026-01-14T15:29:53.263" v="125" actId="20577"/>
          <ac:spMkLst>
            <pc:docMk/>
            <pc:sldMk cId="2012546058" sldId="293"/>
            <ac:spMk id="11" creationId="{E24D8923-CC5F-0AF8-2F7F-EF0549439EC5}"/>
          </ac:spMkLst>
        </pc:spChg>
        <pc:spChg chg="add mod">
          <ac:chgData name="Hannah Purdy" userId="S::hannahp@headquarters.mpfpr.com::a55a94f0-9357-4e37-968a-3f6128733c35" providerId="AD" clId="Web-{2EB3F027-9BD8-0D5B-A0AD-ED4CB921135F}" dt="2026-01-14T15:30:24.185" v="139" actId="20577"/>
          <ac:spMkLst>
            <pc:docMk/>
            <pc:sldMk cId="2012546058" sldId="293"/>
            <ac:spMk id="13" creationId="{B24ADDB9-79D3-14EC-4137-786C39389DB1}"/>
          </ac:spMkLst>
        </pc:spChg>
        <pc:spChg chg="del">
          <ac:chgData name="Hannah Purdy" userId="S::hannahp@headquarters.mpfpr.com::a55a94f0-9357-4e37-968a-3f6128733c35" providerId="AD" clId="Web-{2EB3F027-9BD8-0D5B-A0AD-ED4CB921135F}" dt="2026-01-14T15:28:02.198" v="4"/>
          <ac:spMkLst>
            <pc:docMk/>
            <pc:sldMk cId="2012546058" sldId="293"/>
            <ac:spMk id="15" creationId="{DE03C3F6-A19C-E210-C0C1-939FC22B59AA}"/>
          </ac:spMkLst>
        </pc:spChg>
      </pc:sldChg>
      <pc:sldChg chg="addSp modSp add replId">
        <pc:chgData name="Hannah Purdy" userId="S::hannahp@headquarters.mpfpr.com::a55a94f0-9357-4e37-968a-3f6128733c35" providerId="AD" clId="Web-{2EB3F027-9BD8-0D5B-A0AD-ED4CB921135F}" dt="2026-01-14T16:48:09.488" v="462" actId="1076"/>
        <pc:sldMkLst>
          <pc:docMk/>
          <pc:sldMk cId="1171666142" sldId="294"/>
        </pc:sldMkLst>
        <pc:spChg chg="add mod">
          <ac:chgData name="Hannah Purdy" userId="S::hannahp@headquarters.mpfpr.com::a55a94f0-9357-4e37-968a-3f6128733c35" providerId="AD" clId="Web-{2EB3F027-9BD8-0D5B-A0AD-ED4CB921135F}" dt="2026-01-14T16:47:59.957" v="460" actId="1076"/>
          <ac:spMkLst>
            <pc:docMk/>
            <pc:sldMk cId="1171666142" sldId="294"/>
            <ac:spMk id="3" creationId="{0675F72A-3188-D368-C207-6541649A40C2}"/>
          </ac:spMkLst>
        </pc:spChg>
        <pc:spChg chg="add mod">
          <ac:chgData name="Hannah Purdy" userId="S::hannahp@headquarters.mpfpr.com::a55a94f0-9357-4e37-968a-3f6128733c35" providerId="AD" clId="Web-{2EB3F027-9BD8-0D5B-A0AD-ED4CB921135F}" dt="2026-01-14T16:48:09.457" v="461" actId="1076"/>
          <ac:spMkLst>
            <pc:docMk/>
            <pc:sldMk cId="1171666142" sldId="294"/>
            <ac:spMk id="4" creationId="{7B5BFBFA-8476-E9CB-1AB7-F36DE8E1C373}"/>
          </ac:spMkLst>
        </pc:spChg>
        <pc:spChg chg="add mod">
          <ac:chgData name="Hannah Purdy" userId="S::hannahp@headquarters.mpfpr.com::a55a94f0-9357-4e37-968a-3f6128733c35" providerId="AD" clId="Web-{2EB3F027-9BD8-0D5B-A0AD-ED4CB921135F}" dt="2026-01-14T16:48:09.488" v="462" actId="1076"/>
          <ac:spMkLst>
            <pc:docMk/>
            <pc:sldMk cId="1171666142" sldId="294"/>
            <ac:spMk id="5" creationId="{A598204B-2662-9341-7304-36F8A9D16AA5}"/>
          </ac:spMkLst>
        </pc:spChg>
        <pc:spChg chg="mod">
          <ac:chgData name="Hannah Purdy" userId="S::hannahp@headquarters.mpfpr.com::a55a94f0-9357-4e37-968a-3f6128733c35" providerId="AD" clId="Web-{2EB3F027-9BD8-0D5B-A0AD-ED4CB921135F}" dt="2026-01-14T15:40:45.384" v="269" actId="20577"/>
          <ac:spMkLst>
            <pc:docMk/>
            <pc:sldMk cId="1171666142" sldId="294"/>
            <ac:spMk id="11" creationId="{60503FC8-07EC-FF03-BBCB-27E01898279B}"/>
          </ac:spMkLst>
        </pc:spChg>
        <pc:spChg chg="mod">
          <ac:chgData name="Hannah Purdy" userId="S::hannahp@headquarters.mpfpr.com::a55a94f0-9357-4e37-968a-3f6128733c35" providerId="AD" clId="Web-{2EB3F027-9BD8-0D5B-A0AD-ED4CB921135F}" dt="2026-01-14T16:47:59.941" v="459" actId="1076"/>
          <ac:spMkLst>
            <pc:docMk/>
            <pc:sldMk cId="1171666142" sldId="294"/>
            <ac:spMk id="13" creationId="{378F7B99-8F2C-BFD9-334B-3CDF66FAFC1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5E718-8D9E-DED4-4CCE-B16F62481A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16E97D-D9DC-0BAC-4AD6-F85CBB73F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28305-1238-84CB-D9B5-5506D217A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0D65E-4A41-3E46-B034-9E9CE5FB6449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C6386-7E85-E9CF-9819-A86AEDEA0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6DF22-82D3-A9D1-22C4-F0005B603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02C3-FEA2-8845-A949-0390FFFF9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915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0450B-A038-9E77-A2EF-57908E9D1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1A74F0-DCE9-711C-D04D-F800BB381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22E5F-7303-9482-9C15-5CB4094A6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0D65E-4A41-3E46-B034-9E9CE5FB6449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6B58D-A2E4-E9C1-349B-8BAE22C64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D86BB-73AB-D6DE-29F9-E9C3F4FC9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02C3-FEA2-8845-A949-0390FFFF9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253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0CFF8F-898F-2114-C69D-FCB12449E1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DDDC4D-0874-8A44-FCEA-4F1F1E00DD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D0CE1-3BE3-24D0-DF2C-5BDC0AD34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0D65E-4A41-3E46-B034-9E9CE5FB6449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59AE8-4768-3AC5-5FFB-53C0C159B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D447F-00EC-C1AC-855A-69628CC26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02C3-FEA2-8845-A949-0390FFFF9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17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618E0-5B16-A762-5993-9CCA1389E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86FE7-1179-F27E-17AB-E454E12AD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26FA9-EA4D-6224-F564-1393AE005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0D65E-4A41-3E46-B034-9E9CE5FB6449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7CBBB-3587-BCDA-7A65-0A8D88DD6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806C1-46BC-ACE0-A564-D92A26B90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02C3-FEA2-8845-A949-0390FFFF9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704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55FA8-9B6B-4A4E-3373-AD35B6066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F0441-C154-6A55-F3FD-2518ECC17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5239A-51CF-7C62-3997-ECAC8D8B0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0D65E-4A41-3E46-B034-9E9CE5FB6449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79699-25B0-FD95-16E3-562FA1BCD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0B557-70F6-244E-EE23-F68780205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02C3-FEA2-8845-A949-0390FFFF9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23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E61FE-E859-EED3-DEA3-AE5DF42C2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71BA9-5537-603E-F80A-6B032AC3D0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14471C-68D6-CC2D-07F2-0AB4EF9167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845768-AA81-CC09-7FA2-B0E1F4912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0D65E-4A41-3E46-B034-9E9CE5FB6449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CA30D-DB5C-BA89-5FEE-37F540511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74225-E468-789D-4617-CC3497C5D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02C3-FEA2-8845-A949-0390FFFF9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99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7E288-325C-7BF0-8B0A-21A9FA55F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5E6EE-67ED-7261-0152-375502010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9F88BD-6A75-A9D8-D658-3EEDFBBB1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35820A-792F-1F83-FD41-1440A027FF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175A5C-50D4-38DD-B63F-87DE195A14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13E0FC-9E08-4FBF-0AA1-F6E8F9B75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0D65E-4A41-3E46-B034-9E9CE5FB6449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B24AE7-0960-C2D0-76F6-2B3034B04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786D47-E7F4-6161-1ECB-66DBC1F44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02C3-FEA2-8845-A949-0390FFFF9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90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36620-BC86-35B6-8D83-C63CF4D6C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CDECCD-F3EA-1898-247A-32A94C0B2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0D65E-4A41-3E46-B034-9E9CE5FB6449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58D669-827F-AB0C-D0B0-B3C16E8E6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A1E270-BFEC-1A1C-BBDD-B441C87AD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02C3-FEA2-8845-A949-0390FFFF9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982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FA38E5-E95D-72EE-4A66-7E6A79273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0D65E-4A41-3E46-B034-9E9CE5FB6449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96A408-421B-D4D3-2DEA-780087EE7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A88DD0-EB23-7DD8-D3D9-BAFE95F18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02C3-FEA2-8845-A949-0390FFFF9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301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7AD62-180D-5C47-CD61-AFAEE925A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7E493-938F-0EE3-2EF0-225982C77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3B72D-3BB1-6CEF-3C86-E00771442D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D5D891-ADE0-A5EC-9441-B487435A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0D65E-4A41-3E46-B034-9E9CE5FB6449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E2862F-78D3-4187-16AD-33091C19E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7F1B7-0BFA-59E4-7500-DF8F3C89D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02C3-FEA2-8845-A949-0390FFFF9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34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C1551-F3F8-BCD8-6AA2-CB0618347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09B261-B816-62B8-61BF-E16FC1975A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D72927-F6C0-8387-4FB5-7075973E6F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E7E00B-F07B-AF9B-1669-3AD1219AF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0D65E-4A41-3E46-B034-9E9CE5FB6449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EF8B9-B1A8-DBF3-23BD-127BA9858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94B18-BC54-AFE3-32A0-59D551A87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02C3-FEA2-8845-A949-0390FFFF9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47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54447A-D9DD-B87E-D739-A84F61372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19E9D5-0249-9034-704E-CCDF19681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35C97E-2152-8334-6391-7550E490FE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0D65E-4A41-3E46-B034-9E9CE5FB6449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79899-2364-3702-8045-EBFBF9C74A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E1CDE-94CA-390C-658E-BC3110B5CD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402C3-FEA2-8845-A949-0390FFFF9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90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CD3FC-203C-7A41-75F6-34C0C0B23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1804FC2-BA4C-C2A8-C3A1-DF750F8CEC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12070" y="3429000"/>
            <a:ext cx="6079930" cy="3417496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 descr="A person in a kitchen&#10;&#10;Description automatically generated">
            <a:extLst>
              <a:ext uri="{FF2B5EF4-FFF2-40B4-BE49-F238E27FC236}">
                <a16:creationId xmlns:a16="http://schemas.microsoft.com/office/drawing/2014/main" id="{4517057A-A422-81E3-4AC1-3833A86F154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/>
          </a:blip>
          <a:srcRect l="1402" t="21739" r="37021" b="26252"/>
          <a:stretch/>
        </p:blipFill>
        <p:spPr>
          <a:xfrm>
            <a:off x="0" y="0"/>
            <a:ext cx="6095999" cy="3429000"/>
          </a:xfrm>
          <a:prstGeom prst="rect">
            <a:avLst/>
          </a:prstGeom>
          <a:effectLst/>
        </p:spPr>
      </p:pic>
      <p:pic>
        <p:nvPicPr>
          <p:cNvPr id="20" name="Picture 19" descr="A person wearing orange vest and orange hard hats&#10;&#10;Description automatically generated">
            <a:extLst>
              <a:ext uri="{FF2B5EF4-FFF2-40B4-BE49-F238E27FC236}">
                <a16:creationId xmlns:a16="http://schemas.microsoft.com/office/drawing/2014/main" id="{3762B902-CBB2-E340-3B49-86D1AB89304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/>
          </a:blip>
          <a:srcRect l="2180" t="1479" r="1" b="16118"/>
          <a:stretch/>
        </p:blipFill>
        <p:spPr>
          <a:xfrm>
            <a:off x="0" y="3429000"/>
            <a:ext cx="6112070" cy="3429000"/>
          </a:xfrm>
          <a:prstGeom prst="rect">
            <a:avLst/>
          </a:prstGeom>
          <a:effectLst/>
        </p:spPr>
      </p:pic>
      <p:pic>
        <p:nvPicPr>
          <p:cNvPr id="21" name="Picture 20" descr="A person wearing a hard hat and holding a mallet&#10;&#10;Description automatically generated">
            <a:extLst>
              <a:ext uri="{FF2B5EF4-FFF2-40B4-BE49-F238E27FC236}">
                <a16:creationId xmlns:a16="http://schemas.microsoft.com/office/drawing/2014/main" id="{44CD55B8-0065-C082-B578-9DBF3A85061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4">
            <a:alphaModFix/>
          </a:blip>
          <a:srcRect l="1103" t="1980" r="22394" b="20792"/>
          <a:stretch/>
        </p:blipFill>
        <p:spPr>
          <a:xfrm>
            <a:off x="6096000" y="-1"/>
            <a:ext cx="6095998" cy="3429001"/>
          </a:xfrm>
          <a:prstGeom prst="rect">
            <a:avLst/>
          </a:prstGeom>
          <a:effectLst/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E0729E0-E802-857F-D38D-BDF93901103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77F4F94-061D-26FF-E72F-0257D128BBF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0" y="3429000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5E15159-F56C-3FE1-4893-A948A7FCC508}"/>
              </a:ext>
            </a:extLst>
          </p:cNvPr>
          <p:cNvSpPr txBox="1"/>
          <p:nvPr/>
        </p:nvSpPr>
        <p:spPr>
          <a:xfrm>
            <a:off x="6624736" y="5126724"/>
            <a:ext cx="505525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rlow Condensed Light"/>
              </a:rPr>
              <a:t>STAFF TRAINING WEBINAR</a:t>
            </a:r>
            <a:endParaRPr lang="en-US" sz="2400" dirty="0">
              <a:solidFill>
                <a:schemeClr val="bg1"/>
              </a:solidFill>
              <a:latin typeface="Barlow Condensed Light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13B488-03FF-296E-7F08-DBA9F81C22EA}"/>
              </a:ext>
            </a:extLst>
          </p:cNvPr>
          <p:cNvSpPr txBox="1"/>
          <p:nvPr/>
        </p:nvSpPr>
        <p:spPr>
          <a:xfrm>
            <a:off x="6500688" y="4687108"/>
            <a:ext cx="5312142" cy="5693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100" dirty="0">
                <a:solidFill>
                  <a:schemeClr val="bg1"/>
                </a:solidFill>
                <a:latin typeface="Barlow Condensed Medium"/>
              </a:rPr>
              <a:t>JOB CORPS MATERIALS MARKETPLACE</a:t>
            </a:r>
          </a:p>
        </p:txBody>
      </p:sp>
      <p:pic>
        <p:nvPicPr>
          <p:cNvPr id="4" name="Picture 3" descr="A black and white striped logo&#10;&#10;Description automatically generated">
            <a:extLst>
              <a:ext uri="{FF2B5EF4-FFF2-40B4-BE49-F238E27FC236}">
                <a16:creationId xmlns:a16="http://schemas.microsoft.com/office/drawing/2014/main" id="{81C1F52D-7805-0D0A-AAD7-1F4BE1AEFD1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alphaModFix amt="10000"/>
          </a:blip>
          <a:stretch>
            <a:fillRect/>
          </a:stretch>
        </p:blipFill>
        <p:spPr>
          <a:xfrm>
            <a:off x="8601558" y="4272378"/>
            <a:ext cx="1100955" cy="17307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244018-2E58-D4F7-6D6A-456854E6BF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0907"/>
          <a:stretch/>
        </p:blipFill>
        <p:spPr>
          <a:xfrm>
            <a:off x="10923547" y="6140642"/>
            <a:ext cx="811253" cy="2690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CB7C12-A647-D49D-6894-545FFC8514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7563" y="2762558"/>
            <a:ext cx="1180802" cy="134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14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2D84B-587C-4937-27F5-B9476D7FD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9204F08-A909-64FF-4A4C-41EB0DF81278}"/>
              </a:ext>
            </a:extLst>
          </p:cNvPr>
          <p:cNvSpPr/>
          <p:nvPr/>
        </p:nvSpPr>
        <p:spPr>
          <a:xfrm>
            <a:off x="0" y="0"/>
            <a:ext cx="12192000" cy="930876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34000E-492A-8F4D-415C-8BD5584CD649}"/>
              </a:ext>
            </a:extLst>
          </p:cNvPr>
          <p:cNvSpPr txBox="1"/>
          <p:nvPr/>
        </p:nvSpPr>
        <p:spPr>
          <a:xfrm>
            <a:off x="385449" y="142272"/>
            <a:ext cx="1073975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dirty="0">
                <a:solidFill>
                  <a:srgbClr val="D93648"/>
                </a:solidFill>
                <a:latin typeface="Barlow Condensed Medium"/>
              </a:rPr>
              <a:t>///</a:t>
            </a:r>
            <a:r>
              <a:rPr lang="en-US" sz="3600" dirty="0">
                <a:solidFill>
                  <a:srgbClr val="D93447"/>
                </a:solidFill>
                <a:latin typeface="Barlow Condensed Medium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Barlow Condensed Medium"/>
              </a:rPr>
              <a:t>WELCOME TO THE MATERIALS MARKETPLACE</a:t>
            </a:r>
            <a:endParaRPr lang="en-US" sz="3600" dirty="0">
              <a:solidFill>
                <a:schemeClr val="bg1"/>
              </a:solidFill>
              <a:latin typeface="Barlow Condensed Medium" pitchFamily="2" charset="77"/>
            </a:endParaRPr>
          </a:p>
        </p:txBody>
      </p:sp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703F99E-AD90-D5D1-4736-8127A87C9D79}"/>
              </a:ext>
            </a:extLst>
          </p:cNvPr>
          <p:cNvPicPr/>
          <p:nvPr/>
        </p:nvPicPr>
        <p:blipFill rotWithShape="1">
          <a:blip r:embed="rId2">
            <a:alphaModFix amt="5000"/>
          </a:blip>
          <a:srcRect l="56518"/>
          <a:stretch/>
        </p:blipFill>
        <p:spPr>
          <a:xfrm>
            <a:off x="0" y="2703530"/>
            <a:ext cx="478544" cy="17301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8165C8E-8FF2-7BA1-B948-636686DB85C9}"/>
              </a:ext>
            </a:extLst>
          </p:cNvPr>
          <p:cNvSpPr txBox="1"/>
          <p:nvPr/>
        </p:nvSpPr>
        <p:spPr>
          <a:xfrm>
            <a:off x="1027221" y="2304777"/>
            <a:ext cx="3730755" cy="2585323"/>
          </a:xfrm>
          <a:prstGeom prst="rect">
            <a:avLst/>
          </a:prstGeom>
          <a:solidFill>
            <a:srgbClr val="B6E4F8"/>
          </a:solidFill>
        </p:spPr>
        <p:txBody>
          <a:bodyPr wrap="square" lIns="91440" tIns="45720" rIns="91440" bIns="45720" rtlCol="0" anchor="t">
            <a:spAutoFit/>
          </a:bodyPr>
          <a:lstStyle/>
          <a:p>
            <a:endParaRPr lang="en-US" dirty="0">
              <a:latin typeface="Calibri Light"/>
              <a:ea typeface="Calibri Light"/>
              <a:cs typeface="Calibri Light"/>
            </a:endParaRPr>
          </a:p>
          <a:p>
            <a:r>
              <a:rPr lang="en-US" dirty="0">
                <a:latin typeface="Calibri Light"/>
                <a:ea typeface="Calibri Light"/>
                <a:cs typeface="Calibri Light"/>
              </a:rPr>
              <a:t>A one-stop online resource where Job Corps staff can find, order, and customize materials. </a:t>
            </a:r>
            <a:endParaRPr lang="en-US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endParaRPr lang="en-US" dirty="0">
              <a:latin typeface="Calibri Light"/>
              <a:ea typeface="Calibri Light"/>
              <a:cs typeface="Calibri Light"/>
            </a:endParaRPr>
          </a:p>
          <a:p>
            <a:r>
              <a:rPr lang="en-US" dirty="0">
                <a:latin typeface="Calibri Light"/>
                <a:ea typeface="Calibri Light"/>
                <a:cs typeface="Calibri Light"/>
              </a:rPr>
              <a:t>Every material on the Marketplace has been approved by the National Office of Job Corps.</a:t>
            </a:r>
          </a:p>
          <a:p>
            <a:endParaRPr lang="en-US" dirty="0">
              <a:latin typeface="Calibri Light"/>
              <a:ea typeface="Calibri Light"/>
              <a:cs typeface="Calibri Ligh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BA5C10F-55B9-1CF0-FCFF-8E6A2055F63B}"/>
              </a:ext>
            </a:extLst>
          </p:cNvPr>
          <p:cNvGrpSpPr/>
          <p:nvPr/>
        </p:nvGrpSpPr>
        <p:grpSpPr>
          <a:xfrm>
            <a:off x="0" y="6234026"/>
            <a:ext cx="12192000" cy="623974"/>
            <a:chOff x="0" y="6234026"/>
            <a:chExt cx="12192000" cy="62397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8F33B7-E962-BF67-E3B3-C285258740EF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rgbClr val="D934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7460444-B129-95ED-6641-2E8DEB98F2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0907"/>
            <a:stretch/>
          </p:blipFill>
          <p:spPr>
            <a:xfrm>
              <a:off x="482057" y="6521090"/>
              <a:ext cx="737503" cy="24455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3A558D4-3905-1CEB-2CD6-901A4F845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34025" y="6234026"/>
              <a:ext cx="500775" cy="56943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28E65D5-ACBD-4997-98F7-CA2B5B1F391A}"/>
              </a:ext>
            </a:extLst>
          </p:cNvPr>
          <p:cNvSpPr txBox="1"/>
          <p:nvPr/>
        </p:nvSpPr>
        <p:spPr>
          <a:xfrm>
            <a:off x="1028934" y="1909822"/>
            <a:ext cx="3733061" cy="400110"/>
          </a:xfrm>
          <a:prstGeom prst="rect">
            <a:avLst/>
          </a:prstGeom>
          <a:solidFill>
            <a:srgbClr val="D93447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Barlow Condensed Medium"/>
                <a:ea typeface="Calibri"/>
                <a:cs typeface="Calibri"/>
              </a:rPr>
              <a:t>WHAT IS THE MATERIALS MARKETPLACE?</a:t>
            </a:r>
            <a:endParaRPr lang="en-US" sz="2400" dirty="0">
              <a:solidFill>
                <a:schemeClr val="bg1"/>
              </a:solidFill>
              <a:latin typeface="Barlow Condensed 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02EC1B-70C3-AEE2-72A7-771ED42039C1}"/>
              </a:ext>
            </a:extLst>
          </p:cNvPr>
          <p:cNvSpPr txBox="1"/>
          <p:nvPr/>
        </p:nvSpPr>
        <p:spPr>
          <a:xfrm>
            <a:off x="6433271" y="2743601"/>
            <a:ext cx="2176676" cy="369332"/>
          </a:xfrm>
          <a:prstGeom prst="rect">
            <a:avLst/>
          </a:prstGeom>
          <a:solidFill>
            <a:srgbClr val="B6E4F8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latin typeface="Calibri Light"/>
                <a:ea typeface="Calibri Light"/>
                <a:cs typeface="Calibri Light"/>
              </a:rPr>
              <a:t>Student recruitment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E06077-2DB9-AE22-8BA8-3DB5589066A2}"/>
              </a:ext>
            </a:extLst>
          </p:cNvPr>
          <p:cNvSpPr txBox="1"/>
          <p:nvPr/>
        </p:nvSpPr>
        <p:spPr>
          <a:xfrm>
            <a:off x="5763220" y="2228332"/>
            <a:ext cx="3733061" cy="400110"/>
          </a:xfrm>
          <a:prstGeom prst="rect">
            <a:avLst/>
          </a:prstGeom>
          <a:solidFill>
            <a:srgbClr val="D93447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Barlow Condensed Medium"/>
                <a:ea typeface="Calibri"/>
                <a:cs typeface="Calibri"/>
              </a:rPr>
              <a:t>MATERIALS CAN SUPPORT...</a:t>
            </a:r>
            <a:endParaRPr lang="en-US" sz="2400" dirty="0">
              <a:solidFill>
                <a:schemeClr val="bg1"/>
              </a:solidFill>
              <a:latin typeface="Barlow Condensed Medium"/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949EA6-F916-885E-294B-44B53EC135CD}"/>
              </a:ext>
            </a:extLst>
          </p:cNvPr>
          <p:cNvSpPr txBox="1"/>
          <p:nvPr/>
        </p:nvSpPr>
        <p:spPr>
          <a:xfrm>
            <a:off x="6613744" y="3264970"/>
            <a:ext cx="1905966" cy="369332"/>
          </a:xfrm>
          <a:prstGeom prst="rect">
            <a:avLst/>
          </a:prstGeom>
          <a:solidFill>
            <a:srgbClr val="B6E4F8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latin typeface="Calibri Light"/>
                <a:ea typeface="Calibri Light"/>
                <a:cs typeface="Calibri Light"/>
              </a:rPr>
              <a:t>Student retention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3D3F8C-3B74-7734-991F-D5B5EB2A3323}"/>
              </a:ext>
            </a:extLst>
          </p:cNvPr>
          <p:cNvSpPr txBox="1"/>
          <p:nvPr/>
        </p:nvSpPr>
        <p:spPr>
          <a:xfrm>
            <a:off x="6904506" y="3796365"/>
            <a:ext cx="2246861" cy="369332"/>
          </a:xfrm>
          <a:prstGeom prst="rect">
            <a:avLst/>
          </a:prstGeom>
          <a:solidFill>
            <a:srgbClr val="B6E4F8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latin typeface="Calibri Light"/>
                <a:ea typeface="Calibri Light"/>
                <a:cs typeface="Calibri Light"/>
              </a:rPr>
              <a:t>Community outreach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ABD2D2-2145-A1A6-C620-C8A9B6508653}"/>
              </a:ext>
            </a:extLst>
          </p:cNvPr>
          <p:cNvSpPr txBox="1"/>
          <p:nvPr/>
        </p:nvSpPr>
        <p:spPr>
          <a:xfrm>
            <a:off x="7155165" y="4317732"/>
            <a:ext cx="3600413" cy="369332"/>
          </a:xfrm>
          <a:prstGeom prst="rect">
            <a:avLst/>
          </a:prstGeom>
          <a:solidFill>
            <a:srgbClr val="B6E4F8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latin typeface="Calibri Light"/>
                <a:ea typeface="Calibri Light"/>
                <a:cs typeface="Calibri Light"/>
              </a:rPr>
              <a:t>Parent and stakeholder engagement</a:t>
            </a:r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2BD0DDE6-2358-6593-6BA7-AE6E35642032}"/>
              </a:ext>
            </a:extLst>
          </p:cNvPr>
          <p:cNvSpPr/>
          <p:nvPr/>
        </p:nvSpPr>
        <p:spPr>
          <a:xfrm>
            <a:off x="5861384" y="2843462"/>
            <a:ext cx="473242" cy="1604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66A7B321-3227-339A-BA49-B3095304CC13}"/>
              </a:ext>
            </a:extLst>
          </p:cNvPr>
          <p:cNvSpPr/>
          <p:nvPr/>
        </p:nvSpPr>
        <p:spPr>
          <a:xfrm>
            <a:off x="6051884" y="3364831"/>
            <a:ext cx="473242" cy="1604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D27B1D60-FDF2-6BC8-06D9-11F9304168C3}"/>
              </a:ext>
            </a:extLst>
          </p:cNvPr>
          <p:cNvSpPr/>
          <p:nvPr/>
        </p:nvSpPr>
        <p:spPr>
          <a:xfrm>
            <a:off x="6292515" y="3896227"/>
            <a:ext cx="473242" cy="1604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67471AC2-F269-E2FC-F255-241290EBCFF7}"/>
              </a:ext>
            </a:extLst>
          </p:cNvPr>
          <p:cNvSpPr/>
          <p:nvPr/>
        </p:nvSpPr>
        <p:spPr>
          <a:xfrm>
            <a:off x="6523120" y="4417594"/>
            <a:ext cx="473242" cy="1604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790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FD1FF-0CA2-A10D-F413-D94E3D031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D932B3-B0DE-1AE3-D840-87B816CB5F95}"/>
              </a:ext>
            </a:extLst>
          </p:cNvPr>
          <p:cNvSpPr/>
          <p:nvPr/>
        </p:nvSpPr>
        <p:spPr>
          <a:xfrm>
            <a:off x="0" y="0"/>
            <a:ext cx="12192000" cy="930876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4D8923-CC5F-0AF8-2F7F-EF0549439EC5}"/>
              </a:ext>
            </a:extLst>
          </p:cNvPr>
          <p:cNvSpPr txBox="1"/>
          <p:nvPr/>
        </p:nvSpPr>
        <p:spPr>
          <a:xfrm>
            <a:off x="385449" y="142272"/>
            <a:ext cx="1073975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dirty="0">
                <a:solidFill>
                  <a:srgbClr val="D93648"/>
                </a:solidFill>
                <a:latin typeface="Barlow Condensed Medium"/>
              </a:rPr>
              <a:t>///</a:t>
            </a:r>
            <a:r>
              <a:rPr lang="en-US" sz="3600" dirty="0">
                <a:solidFill>
                  <a:srgbClr val="D93447"/>
                </a:solidFill>
                <a:latin typeface="Barlow Condensed Medium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Barlow Condensed Medium"/>
              </a:rPr>
              <a:t>TODAY'S AGENDA</a:t>
            </a:r>
            <a:endParaRPr lang="en-US" sz="3600" dirty="0">
              <a:solidFill>
                <a:schemeClr val="bg1"/>
              </a:solidFill>
              <a:latin typeface="Barlow Condensed Medium" pitchFamily="2" charset="77"/>
            </a:endParaRPr>
          </a:p>
        </p:txBody>
      </p:sp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AEC4E62-DD35-982F-5B83-3DC1CFD4BBA1}"/>
              </a:ext>
            </a:extLst>
          </p:cNvPr>
          <p:cNvPicPr/>
          <p:nvPr/>
        </p:nvPicPr>
        <p:blipFill rotWithShape="1">
          <a:blip r:embed="rId2">
            <a:alphaModFix amt="5000"/>
          </a:blip>
          <a:srcRect l="56518"/>
          <a:stretch/>
        </p:blipFill>
        <p:spPr>
          <a:xfrm>
            <a:off x="0" y="2703530"/>
            <a:ext cx="478544" cy="17301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177581D-68EF-4E9A-2C44-D1719DC4DDC8}"/>
              </a:ext>
            </a:extLst>
          </p:cNvPr>
          <p:cNvGrpSpPr/>
          <p:nvPr/>
        </p:nvGrpSpPr>
        <p:grpSpPr>
          <a:xfrm>
            <a:off x="0" y="6234026"/>
            <a:ext cx="12192000" cy="623974"/>
            <a:chOff x="0" y="6234026"/>
            <a:chExt cx="12192000" cy="62397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EB878D2-1ECC-72B2-D9C2-E1792BEA6A05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rgbClr val="D934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AFFC0AF-AC20-5F2F-5E4E-CC6F72C988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0907"/>
            <a:stretch/>
          </p:blipFill>
          <p:spPr>
            <a:xfrm>
              <a:off x="482057" y="6521090"/>
              <a:ext cx="737503" cy="24455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AD53E06-D564-D3A9-0748-6DCAF6CE7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34025" y="6234026"/>
              <a:ext cx="500775" cy="56943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24ADDB9-79D3-14EC-4137-786C39389DB1}"/>
              </a:ext>
            </a:extLst>
          </p:cNvPr>
          <p:cNvSpPr txBox="1"/>
          <p:nvPr/>
        </p:nvSpPr>
        <p:spPr>
          <a:xfrm>
            <a:off x="982919" y="1708794"/>
            <a:ext cx="5971985" cy="37379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+mj-lt"/>
                <a:ea typeface="Calibri Light" panose="020F0302020204030204"/>
                <a:cs typeface="Calibri Light" panose="020F0302020204030204"/>
              </a:rPr>
              <a:t>Marketplace Basics</a:t>
            </a:r>
            <a:endParaRPr lang="en-US" sz="2000">
              <a:ea typeface="Calibri"/>
              <a:cs typeface="Calibri"/>
            </a:endParaRP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+mj-lt"/>
                <a:ea typeface="Calibri Light" panose="020F0302020204030204"/>
                <a:cs typeface="Calibri Light" panose="020F0302020204030204"/>
              </a:rPr>
              <a:t>Navigating the Marketplace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+mj-lt"/>
                <a:ea typeface="Calibri Light" panose="020F0302020204030204"/>
                <a:cs typeface="Calibri Light" panose="020F0302020204030204"/>
              </a:rPr>
              <a:t>Ordering, Downloading &amp; Using Materials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+mj-lt"/>
                <a:ea typeface="Calibri Light" panose="020F0302020204030204"/>
                <a:cs typeface="Calibri Light" panose="020F0302020204030204"/>
              </a:rPr>
              <a:t>Best Practices for Using Materials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+mj-lt"/>
                <a:ea typeface="Calibri Light" panose="020F0302020204030204"/>
                <a:cs typeface="Calibri Light" panose="020F0302020204030204"/>
              </a:rPr>
              <a:t>Real-World Use Cases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+mj-lt"/>
                <a:ea typeface="Calibri Light" panose="020F0302020204030204"/>
                <a:cs typeface="Calibri Light" panose="020F0302020204030204"/>
              </a:rPr>
              <a:t>Resources &amp; Support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+mj-lt"/>
                <a:ea typeface="Calibri Light" panose="020F0302020204030204"/>
                <a:cs typeface="Calibri Light" panose="020F0302020204030204"/>
              </a:rPr>
              <a:t>Q&amp;A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+mj-lt"/>
                <a:ea typeface="Calibri Light" panose="020F0302020204030204"/>
                <a:cs typeface="Calibri Light" panose="020F0302020204030204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012546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5314E-4919-1DCC-300A-A8A3CFAEF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CC7FD8F-508E-99A6-B77A-D77092BF6075}"/>
              </a:ext>
            </a:extLst>
          </p:cNvPr>
          <p:cNvSpPr/>
          <p:nvPr/>
        </p:nvSpPr>
        <p:spPr>
          <a:xfrm>
            <a:off x="0" y="0"/>
            <a:ext cx="12192000" cy="930876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503FC8-07EC-FF03-BBCB-27E01898279B}"/>
              </a:ext>
            </a:extLst>
          </p:cNvPr>
          <p:cNvSpPr txBox="1"/>
          <p:nvPr/>
        </p:nvSpPr>
        <p:spPr>
          <a:xfrm>
            <a:off x="385449" y="142272"/>
            <a:ext cx="1073975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dirty="0">
                <a:solidFill>
                  <a:srgbClr val="D93648"/>
                </a:solidFill>
                <a:latin typeface="Barlow Condensed Medium"/>
              </a:rPr>
              <a:t>///</a:t>
            </a:r>
            <a:r>
              <a:rPr lang="en-US" sz="3600" dirty="0">
                <a:solidFill>
                  <a:srgbClr val="D93447"/>
                </a:solidFill>
                <a:latin typeface="Barlow Condensed Medium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Barlow Condensed Medium"/>
              </a:rPr>
              <a:t>MARKETPLACE BASICS</a:t>
            </a:r>
            <a:endParaRPr lang="en-US" sz="3600" dirty="0">
              <a:solidFill>
                <a:schemeClr val="bg1"/>
              </a:solidFill>
              <a:latin typeface="Barlow Condensed Medium" pitchFamily="2" charset="77"/>
            </a:endParaRPr>
          </a:p>
        </p:txBody>
      </p:sp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A1AF653-E7AD-E9AC-267A-36A65DE15CB2}"/>
              </a:ext>
            </a:extLst>
          </p:cNvPr>
          <p:cNvPicPr/>
          <p:nvPr/>
        </p:nvPicPr>
        <p:blipFill rotWithShape="1">
          <a:blip r:embed="rId2">
            <a:alphaModFix amt="5000"/>
          </a:blip>
          <a:srcRect l="56518"/>
          <a:stretch/>
        </p:blipFill>
        <p:spPr>
          <a:xfrm>
            <a:off x="0" y="2703530"/>
            <a:ext cx="478544" cy="17301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7C5083F-741B-31A2-5E85-A13FD03A810C}"/>
              </a:ext>
            </a:extLst>
          </p:cNvPr>
          <p:cNvGrpSpPr/>
          <p:nvPr/>
        </p:nvGrpSpPr>
        <p:grpSpPr>
          <a:xfrm>
            <a:off x="0" y="6234026"/>
            <a:ext cx="12192000" cy="623974"/>
            <a:chOff x="0" y="6234026"/>
            <a:chExt cx="12192000" cy="62397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FBD9E7D-73EC-F483-50EF-432D55F3C438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rgbClr val="D934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9911B06-393F-02F9-53A0-A8B6662D6D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0907"/>
            <a:stretch/>
          </p:blipFill>
          <p:spPr>
            <a:xfrm>
              <a:off x="482057" y="6521090"/>
              <a:ext cx="737503" cy="24455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A941F9A-E619-7109-12CC-0177D3BB5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34025" y="6234026"/>
              <a:ext cx="500775" cy="56943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78F7B99-8F2C-BFD9-334B-3CDF66FAFC12}"/>
              </a:ext>
            </a:extLst>
          </p:cNvPr>
          <p:cNvSpPr txBox="1"/>
          <p:nvPr/>
        </p:nvSpPr>
        <p:spPr>
          <a:xfrm>
            <a:off x="1372990" y="2148810"/>
            <a:ext cx="3445354" cy="584968"/>
          </a:xfrm>
          <a:prstGeom prst="rect">
            <a:avLst/>
          </a:prstGeom>
          <a:solidFill>
            <a:srgbClr val="349ED9"/>
          </a:solidFill>
        </p:spPr>
        <p:txBody>
          <a:bodyPr wrap="square" lIns="91440" tIns="45720" rIns="91440" bIns="45720" rtlCol="0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Barlow Condensed Medium"/>
                <a:ea typeface="Calibri Light" panose="020F0302020204030204"/>
                <a:cs typeface="Calibri Light" panose="020F0302020204030204"/>
              </a:rPr>
              <a:t>TYPES OF MATERIALS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75F72A-3188-D368-C207-6541649A40C2}"/>
              </a:ext>
            </a:extLst>
          </p:cNvPr>
          <p:cNvSpPr txBox="1"/>
          <p:nvPr/>
        </p:nvSpPr>
        <p:spPr>
          <a:xfrm>
            <a:off x="1372989" y="2739595"/>
            <a:ext cx="3445354" cy="1891287"/>
          </a:xfrm>
          <a:prstGeom prst="rect">
            <a:avLst/>
          </a:prstGeom>
          <a:solidFill>
            <a:srgbClr val="B6E4F8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Calibri Light"/>
                <a:ea typeface="Calibri Light"/>
                <a:cs typeface="Calibri Light"/>
              </a:rPr>
              <a:t>Print materials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Calibri Light"/>
                <a:ea typeface="Calibri Light"/>
                <a:cs typeface="Calibri Light"/>
              </a:rPr>
              <a:t>Digital assets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Calibri Light"/>
                <a:ea typeface="Calibri Light"/>
                <a:cs typeface="Calibri Light"/>
              </a:rPr>
              <a:t>Downloadable materials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Calibri Light"/>
                <a:ea typeface="Calibri Light"/>
                <a:cs typeface="Calibri Light"/>
              </a:rPr>
              <a:t>Suites of related materials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5BFBFA-8476-E9CB-1AB7-F36DE8E1C373}"/>
              </a:ext>
            </a:extLst>
          </p:cNvPr>
          <p:cNvSpPr txBox="1"/>
          <p:nvPr/>
        </p:nvSpPr>
        <p:spPr>
          <a:xfrm>
            <a:off x="5817990" y="2146248"/>
            <a:ext cx="4161996" cy="569387"/>
          </a:xfrm>
          <a:prstGeom prst="rect">
            <a:avLst/>
          </a:prstGeom>
          <a:solidFill>
            <a:srgbClr val="349ED9"/>
          </a:solidFill>
        </p:spPr>
        <p:txBody>
          <a:bodyPr wrap="square" lIns="91440" tIns="45720" rIns="91440" bIns="45720" rtlCol="0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Barlow Condensed Medium"/>
                <a:ea typeface="Calibri Light"/>
                <a:cs typeface="Calibri Light"/>
              </a:rPr>
              <a:t>KEY AUDIENCES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98204B-2662-9341-7304-36F8A9D16AA5}"/>
              </a:ext>
            </a:extLst>
          </p:cNvPr>
          <p:cNvSpPr txBox="1"/>
          <p:nvPr/>
        </p:nvSpPr>
        <p:spPr>
          <a:xfrm>
            <a:off x="5817989" y="2721452"/>
            <a:ext cx="4161996" cy="2352952"/>
          </a:xfrm>
          <a:prstGeom prst="rect">
            <a:avLst/>
          </a:prstGeom>
          <a:solidFill>
            <a:srgbClr val="B6E4F8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Calibri Light"/>
                <a:ea typeface="Calibri Light"/>
                <a:cs typeface="Calibri Light"/>
              </a:rPr>
              <a:t>Prospective students</a:t>
            </a:r>
            <a:endParaRPr lang="en-US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Calibri Light"/>
                <a:ea typeface="Calibri Light"/>
                <a:cs typeface="Calibri Light"/>
              </a:rPr>
              <a:t>Current students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Calibri Light"/>
                <a:ea typeface="Calibri Light"/>
                <a:cs typeface="Calibri Light"/>
              </a:rPr>
              <a:t>Parents and families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Calibri Light"/>
                <a:ea typeface="Calibri Light"/>
                <a:cs typeface="Calibri Light"/>
              </a:rPr>
              <a:t>Community and employer partners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Calibri Light"/>
                <a:ea typeface="Calibri Light"/>
                <a:cs typeface="Calibri Light"/>
              </a:rPr>
              <a:t>Staff</a:t>
            </a:r>
          </a:p>
        </p:txBody>
      </p:sp>
    </p:spTree>
    <p:extLst>
      <p:ext uri="{BB962C8B-B14F-4D97-AF65-F5344CB8AC3E}">
        <p14:creationId xmlns:p14="http://schemas.microsoft.com/office/powerpoint/2010/main" val="1171666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408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489ACF-0819-ABDD-05E6-80AC54F43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84EED88-4B45-002E-FC63-D279B79E887D}"/>
              </a:ext>
            </a:extLst>
          </p:cNvPr>
          <p:cNvGrpSpPr/>
          <p:nvPr/>
        </p:nvGrpSpPr>
        <p:grpSpPr>
          <a:xfrm>
            <a:off x="0" y="6234026"/>
            <a:ext cx="12192000" cy="623974"/>
            <a:chOff x="0" y="6234026"/>
            <a:chExt cx="12192000" cy="62397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E02944C-3C51-8022-E305-6FD079C26151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rgbClr val="D934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A6B0DA1-CBEB-0899-0E4B-A9438B6AD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0907"/>
            <a:stretch/>
          </p:blipFill>
          <p:spPr>
            <a:xfrm>
              <a:off x="482057" y="6521090"/>
              <a:ext cx="737503" cy="24455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7CF291-2F2A-978D-2AF9-A9B5B3E2C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4025" y="6234026"/>
              <a:ext cx="500775" cy="56943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C7BC013-C887-6156-6468-00E72B64BDD4}"/>
              </a:ext>
            </a:extLst>
          </p:cNvPr>
          <p:cNvSpPr txBox="1"/>
          <p:nvPr/>
        </p:nvSpPr>
        <p:spPr>
          <a:xfrm>
            <a:off x="1066800" y="2061002"/>
            <a:ext cx="1005840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Barlow Condensed Medium"/>
              </a:rPr>
              <a:t>Questions?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438E13-7AA2-580B-9436-A03D747FBD4D}"/>
              </a:ext>
            </a:extLst>
          </p:cNvPr>
          <p:cNvSpPr txBox="1"/>
          <p:nvPr/>
        </p:nvSpPr>
        <p:spPr>
          <a:xfrm>
            <a:off x="1066801" y="3794804"/>
            <a:ext cx="10058400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00" spc="100" dirty="0">
                <a:solidFill>
                  <a:schemeClr val="bg1"/>
                </a:solidFill>
                <a:latin typeface="Barlow Condensed Medium"/>
              </a:rPr>
              <a:t>VISIT THE MARKETPLACE OR CONTACT THE TEAM TODAY!</a:t>
            </a:r>
            <a:endParaRPr lang="en-US" sz="2000" spc="100" dirty="0">
              <a:solidFill>
                <a:schemeClr val="bg1"/>
              </a:solidFill>
              <a:latin typeface="Barlow Condensed Medium"/>
              <a:ea typeface="Calibri Light"/>
              <a:cs typeface="Calibri Light"/>
            </a:endParaRPr>
          </a:p>
          <a:p>
            <a:pPr algn="ctr"/>
            <a:endParaRPr lang="en-US" sz="2000" spc="100" dirty="0">
              <a:solidFill>
                <a:schemeClr val="bg1"/>
              </a:solidFill>
              <a:latin typeface="+mj-lt"/>
              <a:ea typeface="Calibri Light"/>
              <a:cs typeface="Calibri Light"/>
            </a:endParaRPr>
          </a:p>
          <a:p>
            <a:pPr algn="ctr"/>
            <a:r>
              <a:rPr lang="en-US" sz="2000" spc="100" dirty="0">
                <a:solidFill>
                  <a:schemeClr val="bg1"/>
                </a:solidFill>
                <a:latin typeface="Barlow Condensed Medium"/>
              </a:rPr>
              <a:t>JCMARKETPLACE.COM</a:t>
            </a:r>
            <a:endParaRPr lang="en-US" sz="2000">
              <a:solidFill>
                <a:schemeClr val="bg1"/>
              </a:solidFill>
              <a:latin typeface="Barlow Condensed Medium"/>
              <a:ea typeface="Calibri"/>
              <a:cs typeface="Calibri"/>
            </a:endParaRPr>
          </a:p>
          <a:p>
            <a:pPr algn="ctr"/>
            <a:r>
              <a:rPr lang="en-US" sz="2000" spc="100" dirty="0">
                <a:solidFill>
                  <a:schemeClr val="bg1"/>
                </a:solidFill>
                <a:latin typeface="Barlow Condensed Medium"/>
                <a:ea typeface="Calibri Light"/>
                <a:cs typeface="Calibri Light"/>
              </a:rPr>
              <a:t>JOBCORPSMATERIALS@MPF.COM</a:t>
            </a:r>
          </a:p>
        </p:txBody>
      </p:sp>
    </p:spTree>
    <p:extLst>
      <p:ext uri="{BB962C8B-B14F-4D97-AF65-F5344CB8AC3E}">
        <p14:creationId xmlns:p14="http://schemas.microsoft.com/office/powerpoint/2010/main" val="670176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408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27998D-1094-E73E-2231-79E669A2E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609A1E2-A58B-2351-D6EB-07685C2DA0A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18478" y="2269876"/>
            <a:ext cx="3218575" cy="2303617"/>
            <a:chOff x="4307871" y="2035311"/>
            <a:chExt cx="3894478" cy="2787377"/>
          </a:xfrm>
        </p:grpSpPr>
        <p:pic>
          <p:nvPicPr>
            <p:cNvPr id="4" name="Picture 3" descr="A blue and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890F019A-3EF2-6B04-78E2-D2432335A710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07871" y="2035311"/>
              <a:ext cx="3576257" cy="2787377"/>
            </a:xfrm>
            <a:prstGeom prst="rect">
              <a:avLst/>
            </a:prstGeom>
          </p:spPr>
        </p:pic>
        <p:pic>
          <p:nvPicPr>
            <p:cNvPr id="5" name="Picture 4" descr="A blue and red logo with white text&#10;&#10;Description automatically generated">
              <a:extLst>
                <a:ext uri="{FF2B5EF4-FFF2-40B4-BE49-F238E27FC236}">
                  <a16:creationId xmlns:a16="http://schemas.microsoft.com/office/drawing/2014/main" id="{693A3345-A23E-C811-9D01-A3C0D078A7DC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28324" y="3892154"/>
              <a:ext cx="474025" cy="5330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2284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bc566ea-3687-4866-8539-4065a8f365c4" xsi:nil="true"/>
    <Number xmlns="917e6702-67a8-474f-9f79-c81f2b2d782f" xsi:nil="true"/>
    <Image xmlns="917e6702-67a8-474f-9f79-c81f2b2d782f" xsi:nil="true"/>
    <MWReviewed xmlns="917e6702-67a8-474f-9f79-c81f2b2d782f" xsi:nil="true"/>
    <Reviewed xmlns="917e6702-67a8-474f-9f79-c81f2b2d782f">false</Reviewed>
    <lcf76f155ced4ddcb4097134ff3c332f xmlns="917e6702-67a8-474f-9f79-c81f2b2d782f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F2B1BC2945D34E977C433259C9D2CB" ma:contentTypeVersion="23" ma:contentTypeDescription="Create a new document." ma:contentTypeScope="" ma:versionID="54e529646c2839697a1576ebb2e9c036">
  <xsd:schema xmlns:xsd="http://www.w3.org/2001/XMLSchema" xmlns:xs="http://www.w3.org/2001/XMLSchema" xmlns:p="http://schemas.microsoft.com/office/2006/metadata/properties" xmlns:ns2="917e6702-67a8-474f-9f79-c81f2b2d782f" xmlns:ns3="0bc566ea-3687-4866-8539-4065a8f365c4" targetNamespace="http://schemas.microsoft.com/office/2006/metadata/properties" ma:root="true" ma:fieldsID="3476e06e41bf89bb1ae4ef7d4d1c790c" ns2:_="" ns3:_="">
    <xsd:import namespace="917e6702-67a8-474f-9f79-c81f2b2d782f"/>
    <xsd:import namespace="0bc566ea-3687-4866-8539-4065a8f365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Image" minOccurs="0"/>
                <xsd:element ref="ns2:Number" minOccurs="0"/>
                <xsd:element ref="ns2:MWReviewed" minOccurs="0"/>
                <xsd:element ref="ns2:Reviewed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7e6702-67a8-474f-9f79-c81f2b2d78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82271fb-40a8-411f-8a32-14e10a3a061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Image" ma:index="24" nillable="true" ma:displayName="Image" ma:format="Thumbnail" ma:internalName="Image">
      <xsd:simpleType>
        <xsd:restriction base="dms:Unknown"/>
      </xsd:simpleType>
    </xsd:element>
    <xsd:element name="Number" ma:index="25" nillable="true" ma:displayName="Number" ma:format="Dropdown" ma:internalName="Number" ma:percentage="FALSE">
      <xsd:simpleType>
        <xsd:restriction base="dms:Number"/>
      </xsd:simpleType>
    </xsd:element>
    <xsd:element name="MWReviewed" ma:index="26" nillable="true" ma:displayName="MW Reviewed" ma:format="Dropdown" ma:internalName="MWReviewed">
      <xsd:simpleType>
        <xsd:restriction base="dms:Text">
          <xsd:maxLength value="255"/>
        </xsd:restriction>
      </xsd:simpleType>
    </xsd:element>
    <xsd:element name="Reviewed" ma:index="27" nillable="true" ma:displayName="Reviewed" ma:default="0" ma:format="Dropdown" ma:internalName="Reviewed">
      <xsd:simpleType>
        <xsd:restriction base="dms:Boolean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c566ea-3687-4866-8539-4065a8f365c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a6e9231-b43f-4cef-aecc-261e79c1cafb}" ma:internalName="TaxCatchAll" ma:showField="CatchAllData" ma:web="0bc566ea-3687-4866-8539-4065a8f365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6515AE9-D3F7-42AB-B4C2-B5475214D6C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C942C8-A9E1-4DA9-9B9A-A520E47E194D}">
  <ds:schemaRefs>
    <ds:schemaRef ds:uri="http://schemas.microsoft.com/office/2006/metadata/properties"/>
    <ds:schemaRef ds:uri="http://schemas.microsoft.com/office/infopath/2007/PartnerControls"/>
    <ds:schemaRef ds:uri="0bc566ea-3687-4866-8539-4065a8f365c4"/>
    <ds:schemaRef ds:uri="917e6702-67a8-474f-9f79-c81f2b2d782f"/>
  </ds:schemaRefs>
</ds:datastoreItem>
</file>

<file path=customXml/itemProps3.xml><?xml version="1.0" encoding="utf-8"?>
<ds:datastoreItem xmlns:ds="http://schemas.openxmlformats.org/officeDocument/2006/customXml" ds:itemID="{FCAC0E37-B415-425E-A453-8F3E4000A3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7e6702-67a8-474f-9f79-c81f2b2d782f"/>
    <ds:schemaRef ds:uri="0bc566ea-3687-4866-8539-4065a8f365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354</Words>
  <Application>Microsoft Office PowerPoint</Application>
  <PresentationFormat>Widescreen</PresentationFormat>
  <Paragraphs>24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Brooks</dc:creator>
  <cp:lastModifiedBy>Andrew Brooks</cp:lastModifiedBy>
  <cp:revision>198</cp:revision>
  <dcterms:created xsi:type="dcterms:W3CDTF">2024-01-29T17:56:12Z</dcterms:created>
  <dcterms:modified xsi:type="dcterms:W3CDTF">2026-01-14T16:55:54Z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0x01010095F2B1BC2945D34E977C433259C9D2CB</vt:lpwstr>
  </property>
  <property fmtid="{D5CDD505-2E9C-101B-9397-08002B2CF9AE}" pid="3" name="MediaServiceImageTags">
    <vt:lpwstr/>
  </property>
</Properties>
</file>