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0"/>
  </p:notesMasterIdLst>
  <p:sldIdLst>
    <p:sldId id="256" r:id="rId5"/>
    <p:sldId id="257" r:id="rId6"/>
    <p:sldId id="279" r:id="rId7"/>
    <p:sldId id="278" r:id="rId8"/>
    <p:sldId id="276" r:id="rId9"/>
  </p:sldIdLst>
  <p:sldSz cx="9144000" cy="6858000" type="screen4x3"/>
  <p:notesSz cx="7010400" cy="9296400"/>
  <p:embeddedFontLst>
    <p:embeddedFont>
      <p:font typeface="Oswald"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2">
          <p15:clr>
            <a:srgbClr val="A4A3A4"/>
          </p15:clr>
        </p15:guide>
        <p15:guide id="2" pos="456">
          <p15:clr>
            <a:srgbClr val="A4A3A4"/>
          </p15:clr>
        </p15:guide>
        <p15:guide id="3" orient="horz" pos="1176">
          <p15:clr>
            <a:srgbClr val="A4A3A4"/>
          </p15:clr>
        </p15:guide>
        <p15:guide id="4" orient="horz" pos="2112">
          <p15:clr>
            <a:srgbClr val="A4A3A4"/>
          </p15:clr>
        </p15:guide>
        <p15:guide id="5" pos="5304">
          <p15:clr>
            <a:srgbClr val="A4A3A4"/>
          </p15:clr>
        </p15:guide>
        <p15:guide id="6"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31E37-7080-C480-5180-54D3B274FEFD}" name="Andrea Lindsey" initials="AL" userId="S::andreal@headquarters.mpfpr.com::a9c4ad07-5d0f-46a4-a654-823d5e9f0bfc" providerId="AD"/>
  <p188:author id="{285D19DC-BD56-79A5-F982-1FCE6A60569E}" name="Diane Roberts" initials="DR" userId="S::dianer@headquarters.mpfpr.com::2fdd2ae2-e67b-41b2-8647-9ddba04f48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3447"/>
    <a:srgbClr val="1F4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5032B-7B3A-9D0B-85E4-F0447566ED88}" v="1" dt="2024-04-23T17:59:18.649"/>
    <p1510:client id="{9FD5BBBB-4FAF-A4E1-86E3-207B8D92821B}" v="122" dt="2024-04-23T17:57:09.451"/>
    <p1510:client id="{D07B5F19-FC90-FC22-9FD2-46A98D69ECB3}" v="37" dt="2024-04-23T17:35:00.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2"/>
        <p:guide pos="456"/>
        <p:guide orient="horz" pos="1176"/>
        <p:guide orient="horz" pos="2112"/>
        <p:guide pos="5304"/>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2.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Amorese" userId="S::amandaa@headquarters.mpfpr.com::fb67db40-0c0b-455c-aec7-f50098694907" providerId="AD" clId="Web-{D664B074-ACE7-0413-7092-F2FDF4C066EA}"/>
    <pc:docChg chg="delSld modSld">
      <pc:chgData name="Amanda Amorese" userId="S::amandaa@headquarters.mpfpr.com::fb67db40-0c0b-455c-aec7-f50098694907" providerId="AD" clId="Web-{D664B074-ACE7-0413-7092-F2FDF4C066EA}" dt="2024-03-08T19:32:03.849" v="43" actId="20577"/>
      <pc:docMkLst>
        <pc:docMk/>
      </pc:docMkLst>
      <pc:sldChg chg="modSp modNotes">
        <pc:chgData name="Amanda Amorese" userId="S::amandaa@headquarters.mpfpr.com::fb67db40-0c0b-455c-aec7-f50098694907" providerId="AD" clId="Web-{D664B074-ACE7-0413-7092-F2FDF4C066EA}" dt="2024-03-08T19:29:59.517" v="6"/>
        <pc:sldMkLst>
          <pc:docMk/>
          <pc:sldMk cId="0" sldId="256"/>
        </pc:sldMkLst>
        <pc:spChg chg="mod">
          <ac:chgData name="Amanda Amorese" userId="S::amandaa@headquarters.mpfpr.com::fb67db40-0c0b-455c-aec7-f50098694907" providerId="AD" clId="Web-{D664B074-ACE7-0413-7092-F2FDF4C066EA}" dt="2024-03-08T19:29:49.173" v="5" actId="20577"/>
          <ac:spMkLst>
            <pc:docMk/>
            <pc:sldMk cId="0" sldId="256"/>
            <ac:spMk id="75" creationId="{00000000-0000-0000-0000-000000000000}"/>
          </ac:spMkLst>
        </pc:spChg>
      </pc:sldChg>
      <pc:sldChg chg="addSp delSp modSp">
        <pc:chgData name="Amanda Amorese" userId="S::amandaa@headquarters.mpfpr.com::fb67db40-0c0b-455c-aec7-f50098694907" providerId="AD" clId="Web-{D664B074-ACE7-0413-7092-F2FDF4C066EA}" dt="2024-03-08T19:30:18.799" v="12"/>
        <pc:sldMkLst>
          <pc:docMk/>
          <pc:sldMk cId="0" sldId="257"/>
        </pc:sldMkLst>
        <pc:spChg chg="mod">
          <ac:chgData name="Amanda Amorese" userId="S::amandaa@headquarters.mpfpr.com::fb67db40-0c0b-455c-aec7-f50098694907" providerId="AD" clId="Web-{D664B074-ACE7-0413-7092-F2FDF4C066EA}" dt="2024-03-08T19:30:11.627" v="10" actId="1076"/>
          <ac:spMkLst>
            <pc:docMk/>
            <pc:sldMk cId="0" sldId="257"/>
            <ac:spMk id="85" creationId="{00000000-0000-0000-0000-000000000000}"/>
          </ac:spMkLst>
        </pc:spChg>
        <pc:spChg chg="add del mod">
          <ac:chgData name="Amanda Amorese" userId="S::amandaa@headquarters.mpfpr.com::fb67db40-0c0b-455c-aec7-f50098694907" providerId="AD" clId="Web-{D664B074-ACE7-0413-7092-F2FDF4C066EA}" dt="2024-03-08T19:30:18.799" v="12"/>
          <ac:spMkLst>
            <pc:docMk/>
            <pc:sldMk cId="0" sldId="257"/>
            <ac:spMk id="92" creationId="{00000000-0000-0000-0000-000000000000}"/>
          </ac:spMkLst>
        </pc:spChg>
      </pc:sldChg>
      <pc:sldChg chg="del">
        <pc:chgData name="Amanda Amorese" userId="S::amandaa@headquarters.mpfpr.com::fb67db40-0c0b-455c-aec7-f50098694907" providerId="AD" clId="Web-{D664B074-ACE7-0413-7092-F2FDF4C066EA}" dt="2024-03-08T19:30:22.689" v="13"/>
        <pc:sldMkLst>
          <pc:docMk/>
          <pc:sldMk cId="0" sldId="258"/>
        </pc:sldMkLst>
      </pc:sldChg>
      <pc:sldChg chg="del">
        <pc:chgData name="Amanda Amorese" userId="S::amandaa@headquarters.mpfpr.com::fb67db40-0c0b-455c-aec7-f50098694907" providerId="AD" clId="Web-{D664B074-ACE7-0413-7092-F2FDF4C066EA}" dt="2024-03-08T19:30:50.112" v="14"/>
        <pc:sldMkLst>
          <pc:docMk/>
          <pc:sldMk cId="0" sldId="259"/>
        </pc:sldMkLst>
      </pc:sldChg>
      <pc:sldChg chg="del">
        <pc:chgData name="Amanda Amorese" userId="S::amandaa@headquarters.mpfpr.com::fb67db40-0c0b-455c-aec7-f50098694907" providerId="AD" clId="Web-{D664B074-ACE7-0413-7092-F2FDF4C066EA}" dt="2024-03-08T19:30:59.144" v="16"/>
        <pc:sldMkLst>
          <pc:docMk/>
          <pc:sldMk cId="0" sldId="260"/>
        </pc:sldMkLst>
      </pc:sldChg>
      <pc:sldChg chg="del">
        <pc:chgData name="Amanda Amorese" userId="S::amandaa@headquarters.mpfpr.com::fb67db40-0c0b-455c-aec7-f50098694907" providerId="AD" clId="Web-{D664B074-ACE7-0413-7092-F2FDF4C066EA}" dt="2024-03-08T19:31:00.597" v="17"/>
        <pc:sldMkLst>
          <pc:docMk/>
          <pc:sldMk cId="0" sldId="261"/>
        </pc:sldMkLst>
      </pc:sldChg>
      <pc:sldChg chg="del">
        <pc:chgData name="Amanda Amorese" userId="S::amandaa@headquarters.mpfpr.com::fb67db40-0c0b-455c-aec7-f50098694907" providerId="AD" clId="Web-{D664B074-ACE7-0413-7092-F2FDF4C066EA}" dt="2024-03-08T19:31:02.316" v="18"/>
        <pc:sldMkLst>
          <pc:docMk/>
          <pc:sldMk cId="0" sldId="262"/>
        </pc:sldMkLst>
      </pc:sldChg>
      <pc:sldChg chg="del">
        <pc:chgData name="Amanda Amorese" userId="S::amandaa@headquarters.mpfpr.com::fb67db40-0c0b-455c-aec7-f50098694907" providerId="AD" clId="Web-{D664B074-ACE7-0413-7092-F2FDF4C066EA}" dt="2024-03-08T19:31:15.097" v="24"/>
        <pc:sldMkLst>
          <pc:docMk/>
          <pc:sldMk cId="0" sldId="264"/>
        </pc:sldMkLst>
      </pc:sldChg>
      <pc:sldChg chg="del">
        <pc:chgData name="Amanda Amorese" userId="S::amandaa@headquarters.mpfpr.com::fb67db40-0c0b-455c-aec7-f50098694907" providerId="AD" clId="Web-{D664B074-ACE7-0413-7092-F2FDF4C066EA}" dt="2024-03-08T19:31:17.129" v="25"/>
        <pc:sldMkLst>
          <pc:docMk/>
          <pc:sldMk cId="0" sldId="265"/>
        </pc:sldMkLst>
      </pc:sldChg>
      <pc:sldChg chg="del">
        <pc:chgData name="Amanda Amorese" userId="S::amandaa@headquarters.mpfpr.com::fb67db40-0c0b-455c-aec7-f50098694907" providerId="AD" clId="Web-{D664B074-ACE7-0413-7092-F2FDF4C066EA}" dt="2024-03-08T19:31:22.660" v="26"/>
        <pc:sldMkLst>
          <pc:docMk/>
          <pc:sldMk cId="0" sldId="266"/>
        </pc:sldMkLst>
      </pc:sldChg>
      <pc:sldChg chg="del">
        <pc:chgData name="Amanda Amorese" userId="S::amandaa@headquarters.mpfpr.com::fb67db40-0c0b-455c-aec7-f50098694907" providerId="AD" clId="Web-{D664B074-ACE7-0413-7092-F2FDF4C066EA}" dt="2024-03-08T19:31:25.301" v="28"/>
        <pc:sldMkLst>
          <pc:docMk/>
          <pc:sldMk cId="0" sldId="269"/>
        </pc:sldMkLst>
      </pc:sldChg>
      <pc:sldChg chg="del">
        <pc:chgData name="Amanda Amorese" userId="S::amandaa@headquarters.mpfpr.com::fb67db40-0c0b-455c-aec7-f50098694907" providerId="AD" clId="Web-{D664B074-ACE7-0413-7092-F2FDF4C066EA}" dt="2024-03-08T19:31:26.519" v="29"/>
        <pc:sldMkLst>
          <pc:docMk/>
          <pc:sldMk cId="0" sldId="273"/>
        </pc:sldMkLst>
      </pc:sldChg>
      <pc:sldChg chg="addSp modSp">
        <pc:chgData name="Amanda Amorese" userId="S::amandaa@headquarters.mpfpr.com::fb67db40-0c0b-455c-aec7-f50098694907" providerId="AD" clId="Web-{D664B074-ACE7-0413-7092-F2FDF4C066EA}" dt="2024-03-08T19:32:03.849" v="43" actId="20577"/>
        <pc:sldMkLst>
          <pc:docMk/>
          <pc:sldMk cId="0" sldId="276"/>
        </pc:sldMkLst>
        <pc:spChg chg="add mod">
          <ac:chgData name="Amanda Amorese" userId="S::amandaa@headquarters.mpfpr.com::fb67db40-0c0b-455c-aec7-f50098694907" providerId="AD" clId="Web-{D664B074-ACE7-0413-7092-F2FDF4C066EA}" dt="2024-03-08T19:31:39.723" v="32" actId="1076"/>
          <ac:spMkLst>
            <pc:docMk/>
            <pc:sldMk cId="0" sldId="276"/>
            <ac:spMk id="3" creationId="{F239D732-01BA-8E41-F115-7577B3E79904}"/>
          </ac:spMkLst>
        </pc:spChg>
        <pc:spChg chg="mod">
          <ac:chgData name="Amanda Amorese" userId="S::amandaa@headquarters.mpfpr.com::fb67db40-0c0b-455c-aec7-f50098694907" providerId="AD" clId="Web-{D664B074-ACE7-0413-7092-F2FDF4C066EA}" dt="2024-03-08T19:32:03.849" v="43" actId="20577"/>
          <ac:spMkLst>
            <pc:docMk/>
            <pc:sldMk cId="0" sldId="276"/>
            <ac:spMk id="429" creationId="{00000000-0000-0000-0000-000000000000}"/>
          </ac:spMkLst>
        </pc:spChg>
        <pc:spChg chg="mod">
          <ac:chgData name="Amanda Amorese" userId="S::amandaa@headquarters.mpfpr.com::fb67db40-0c0b-455c-aec7-f50098694907" providerId="AD" clId="Web-{D664B074-ACE7-0413-7092-F2FDF4C066EA}" dt="2024-03-08T19:31:35.817" v="30" actId="1076"/>
          <ac:spMkLst>
            <pc:docMk/>
            <pc:sldMk cId="0" sldId="276"/>
            <ac:spMk id="435" creationId="{00000000-0000-0000-0000-000000000000}"/>
          </ac:spMkLst>
        </pc:spChg>
      </pc:sldChg>
      <pc:sldChg chg="del">
        <pc:chgData name="Amanda Amorese" userId="S::amandaa@headquarters.mpfpr.com::fb67db40-0c0b-455c-aec7-f50098694907" providerId="AD" clId="Web-{D664B074-ACE7-0413-7092-F2FDF4C066EA}" dt="2024-03-08T19:31:43.661" v="33"/>
        <pc:sldMkLst>
          <pc:docMk/>
          <pc:sldMk cId="0" sldId="277"/>
        </pc:sldMkLst>
      </pc:sldChg>
      <pc:sldChg chg="modSp">
        <pc:chgData name="Amanda Amorese" userId="S::amandaa@headquarters.mpfpr.com::fb67db40-0c0b-455c-aec7-f50098694907" providerId="AD" clId="Web-{D664B074-ACE7-0413-7092-F2FDF4C066EA}" dt="2024-03-08T19:31:10.831" v="23" actId="20577"/>
        <pc:sldMkLst>
          <pc:docMk/>
          <pc:sldMk cId="233787535" sldId="278"/>
        </pc:sldMkLst>
        <pc:spChg chg="mod">
          <ac:chgData name="Amanda Amorese" userId="S::amandaa@headquarters.mpfpr.com::fb67db40-0c0b-455c-aec7-f50098694907" providerId="AD" clId="Web-{D664B074-ACE7-0413-7092-F2FDF4C066EA}" dt="2024-03-08T19:31:10.831" v="23" actId="20577"/>
          <ac:spMkLst>
            <pc:docMk/>
            <pc:sldMk cId="233787535" sldId="278"/>
            <ac:spMk id="92" creationId="{72D96743-4CD7-4419-56E9-3B939A7EC2FE}"/>
          </ac:spMkLst>
        </pc:spChg>
      </pc:sldChg>
      <pc:sldChg chg="del">
        <pc:chgData name="Amanda Amorese" userId="S::amandaa@headquarters.mpfpr.com::fb67db40-0c0b-455c-aec7-f50098694907" providerId="AD" clId="Web-{D664B074-ACE7-0413-7092-F2FDF4C066EA}" dt="2024-03-08T19:30:52.940" v="15"/>
        <pc:sldMkLst>
          <pc:docMk/>
          <pc:sldMk cId="2028120626" sldId="279"/>
        </pc:sldMkLst>
      </pc:sldChg>
      <pc:sldChg chg="del">
        <pc:chgData name="Amanda Amorese" userId="S::amandaa@headquarters.mpfpr.com::fb67db40-0c0b-455c-aec7-f50098694907" providerId="AD" clId="Web-{D664B074-ACE7-0413-7092-F2FDF4C066EA}" dt="2024-03-08T19:31:24.160" v="27"/>
        <pc:sldMkLst>
          <pc:docMk/>
          <pc:sldMk cId="1469951454" sldId="281"/>
        </pc:sldMkLst>
      </pc:sldChg>
    </pc:docChg>
  </pc:docChgLst>
  <pc:docChgLst>
    <pc:chgData name="Andrea Lindsey" userId="S::andreal@headquarters.mpfpr.com::a9c4ad07-5d0f-46a4-a654-823d5e9f0bfc" providerId="AD" clId="Web-{2A73A28D-DA0F-35B9-D90D-9F6DB423EB3B}"/>
    <pc:docChg chg="modSld">
      <pc:chgData name="Andrea Lindsey" userId="S::andreal@headquarters.mpfpr.com::a9c4ad07-5d0f-46a4-a654-823d5e9f0bfc" providerId="AD" clId="Web-{2A73A28D-DA0F-35B9-D90D-9F6DB423EB3B}" dt="2024-02-02T19:10:55.985" v="1249"/>
      <pc:docMkLst>
        <pc:docMk/>
      </pc:docMkLst>
      <pc:sldChg chg="modNotes">
        <pc:chgData name="Andrea Lindsey" userId="S::andreal@headquarters.mpfpr.com::a9c4ad07-5d0f-46a4-a654-823d5e9f0bfc" providerId="AD" clId="Web-{2A73A28D-DA0F-35B9-D90D-9F6DB423EB3B}" dt="2024-02-02T18:56:09.977" v="514"/>
        <pc:sldMkLst>
          <pc:docMk/>
          <pc:sldMk cId="0" sldId="258"/>
        </pc:sldMkLst>
      </pc:sldChg>
      <pc:sldChg chg="addSp modSp addAnim modNotes">
        <pc:chgData name="Andrea Lindsey" userId="S::andreal@headquarters.mpfpr.com::a9c4ad07-5d0f-46a4-a654-823d5e9f0bfc" providerId="AD" clId="Web-{2A73A28D-DA0F-35B9-D90D-9F6DB423EB3B}" dt="2024-02-02T19:10:55.985" v="1249"/>
        <pc:sldMkLst>
          <pc:docMk/>
          <pc:sldMk cId="0" sldId="259"/>
        </pc:sldMkLst>
        <pc:spChg chg="mod">
          <ac:chgData name="Andrea Lindsey" userId="S::andreal@headquarters.mpfpr.com::a9c4ad07-5d0f-46a4-a654-823d5e9f0bfc" providerId="AD" clId="Web-{2A73A28D-DA0F-35B9-D90D-9F6DB423EB3B}" dt="2024-02-02T18:56:24.228" v="528" actId="20577"/>
          <ac:spMkLst>
            <pc:docMk/>
            <pc:sldMk cId="0" sldId="259"/>
            <ac:spMk id="116" creationId="{00000000-0000-0000-0000-000000000000}"/>
          </ac:spMkLst>
        </pc:spChg>
        <pc:spChg chg="mod">
          <ac:chgData name="Andrea Lindsey" userId="S::andreal@headquarters.mpfpr.com::a9c4ad07-5d0f-46a4-a654-823d5e9f0bfc" providerId="AD" clId="Web-{2A73A28D-DA0F-35B9-D90D-9F6DB423EB3B}" dt="2024-02-02T19:08:17.825" v="1022" actId="1076"/>
          <ac:spMkLst>
            <pc:docMk/>
            <pc:sldMk cId="0" sldId="259"/>
            <ac:spMk id="117" creationId="{00000000-0000-0000-0000-000000000000}"/>
          </ac:spMkLst>
        </pc:spChg>
        <pc:spChg chg="mod">
          <ac:chgData name="Andrea Lindsey" userId="S::andreal@headquarters.mpfpr.com::a9c4ad07-5d0f-46a4-a654-823d5e9f0bfc" providerId="AD" clId="Web-{2A73A28D-DA0F-35B9-D90D-9F6DB423EB3B}" dt="2024-02-02T19:05:53.961" v="998" actId="20577"/>
          <ac:spMkLst>
            <pc:docMk/>
            <pc:sldMk cId="0" sldId="259"/>
            <ac:spMk id="122" creationId="{00000000-0000-0000-0000-000000000000}"/>
          </ac:spMkLst>
        </pc:spChg>
        <pc:picChg chg="add mod">
          <ac:chgData name="Andrea Lindsey" userId="S::andreal@headquarters.mpfpr.com::a9c4ad07-5d0f-46a4-a654-823d5e9f0bfc" providerId="AD" clId="Web-{2A73A28D-DA0F-35B9-D90D-9F6DB423EB3B}" dt="2024-02-02T19:08:10.356" v="1020" actId="1076"/>
          <ac:picMkLst>
            <pc:docMk/>
            <pc:sldMk cId="0" sldId="259"/>
            <ac:picMk id="2" creationId="{AB654D03-8D85-CBEF-0690-BE5271F0B169}"/>
          </ac:picMkLst>
        </pc:picChg>
        <pc:picChg chg="add mod">
          <ac:chgData name="Andrea Lindsey" userId="S::andreal@headquarters.mpfpr.com::a9c4ad07-5d0f-46a4-a654-823d5e9f0bfc" providerId="AD" clId="Web-{2A73A28D-DA0F-35B9-D90D-9F6DB423EB3B}" dt="2024-02-02T19:08:10.340" v="1019" actId="1076"/>
          <ac:picMkLst>
            <pc:docMk/>
            <pc:sldMk cId="0" sldId="259"/>
            <ac:picMk id="3" creationId="{A16CF828-C9A0-379C-EBA0-792E69921853}"/>
          </ac:picMkLst>
        </pc:picChg>
      </pc:sldChg>
    </pc:docChg>
  </pc:docChgLst>
  <pc:docChgLst>
    <pc:chgData name="Andrea Lindsey" userId="S::andreal@headquarters.mpfpr.com::a9c4ad07-5d0f-46a4-a654-823d5e9f0bfc" providerId="AD" clId="Web-{377BA57A-7F88-5B94-F73D-C6A62116A986}"/>
    <pc:docChg chg="addSld modSld">
      <pc:chgData name="Andrea Lindsey" userId="S::andreal@headquarters.mpfpr.com::a9c4ad07-5d0f-46a4-a654-823d5e9f0bfc" providerId="AD" clId="Web-{377BA57A-7F88-5B94-F73D-C6A62116A986}" dt="2024-01-25T16:19:02.821" v="411"/>
      <pc:docMkLst>
        <pc:docMk/>
      </pc:docMkLst>
      <pc:sldChg chg="modSp modNotes">
        <pc:chgData name="Andrea Lindsey" userId="S::andreal@headquarters.mpfpr.com::a9c4ad07-5d0f-46a4-a654-823d5e9f0bfc" providerId="AD" clId="Web-{377BA57A-7F88-5B94-F73D-C6A62116A986}" dt="2024-01-25T16:14:25.032" v="163"/>
        <pc:sldMkLst>
          <pc:docMk/>
          <pc:sldMk cId="0" sldId="256"/>
        </pc:sldMkLst>
        <pc:spChg chg="mod">
          <ac:chgData name="Andrea Lindsey" userId="S::andreal@headquarters.mpfpr.com::a9c4ad07-5d0f-46a4-a654-823d5e9f0bfc" providerId="AD" clId="Web-{377BA57A-7F88-5B94-F73D-C6A62116A986}" dt="2024-01-25T15:22:53.957" v="23" actId="20577"/>
          <ac:spMkLst>
            <pc:docMk/>
            <pc:sldMk cId="0" sldId="256"/>
            <ac:spMk id="75" creationId="{00000000-0000-0000-0000-000000000000}"/>
          </ac:spMkLst>
        </pc:spChg>
      </pc:sldChg>
      <pc:sldChg chg="modSp modNotes">
        <pc:chgData name="Andrea Lindsey" userId="S::andreal@headquarters.mpfpr.com::a9c4ad07-5d0f-46a4-a654-823d5e9f0bfc" providerId="AD" clId="Web-{377BA57A-7F88-5B94-F73D-C6A62116A986}" dt="2024-01-25T16:18:29.867" v="394"/>
        <pc:sldMkLst>
          <pc:docMk/>
          <pc:sldMk cId="0" sldId="257"/>
        </pc:sldMkLst>
        <pc:spChg chg="mod">
          <ac:chgData name="Andrea Lindsey" userId="S::andreal@headquarters.mpfpr.com::a9c4ad07-5d0f-46a4-a654-823d5e9f0bfc" providerId="AD" clId="Web-{377BA57A-7F88-5B94-F73D-C6A62116A986}" dt="2024-01-25T16:04:44.172" v="56" actId="20577"/>
          <ac:spMkLst>
            <pc:docMk/>
            <pc:sldMk cId="0" sldId="257"/>
            <ac:spMk id="92" creationId="{00000000-0000-0000-0000-000000000000}"/>
          </ac:spMkLst>
        </pc:spChg>
      </pc:sldChg>
      <pc:sldChg chg="modSp add replId modNotes">
        <pc:chgData name="Andrea Lindsey" userId="S::andreal@headquarters.mpfpr.com::a9c4ad07-5d0f-46a4-a654-823d5e9f0bfc" providerId="AD" clId="Web-{377BA57A-7F88-5B94-F73D-C6A62116A986}" dt="2024-01-25T16:19:02.821" v="411"/>
        <pc:sldMkLst>
          <pc:docMk/>
          <pc:sldMk cId="233787535" sldId="278"/>
        </pc:sldMkLst>
        <pc:spChg chg="mod">
          <ac:chgData name="Andrea Lindsey" userId="S::andreal@headquarters.mpfpr.com::a9c4ad07-5d0f-46a4-a654-823d5e9f0bfc" providerId="AD" clId="Web-{377BA57A-7F88-5B94-F73D-C6A62116A986}" dt="2024-01-25T16:18:49.180" v="405" actId="20577"/>
          <ac:spMkLst>
            <pc:docMk/>
            <pc:sldMk cId="233787535" sldId="278"/>
            <ac:spMk id="86" creationId="{DB9A9EFB-DFA0-FBE1-7F58-F7A9840CAF67}"/>
          </ac:spMkLst>
        </pc:spChg>
        <pc:spChg chg="mod">
          <ac:chgData name="Andrea Lindsey" userId="S::andreal@headquarters.mpfpr.com::a9c4ad07-5d0f-46a4-a654-823d5e9f0bfc" providerId="AD" clId="Web-{377BA57A-7F88-5B94-F73D-C6A62116A986}" dt="2024-01-25T16:18:51.633" v="406" actId="20577"/>
          <ac:spMkLst>
            <pc:docMk/>
            <pc:sldMk cId="233787535" sldId="278"/>
            <ac:spMk id="92" creationId="{72D96743-4CD7-4419-56E9-3B939A7EC2FE}"/>
          </ac:spMkLst>
        </pc:spChg>
      </pc:sldChg>
    </pc:docChg>
  </pc:docChgLst>
  <pc:docChgLst>
    <pc:chgData name="Andrea Lindsey" userId="S::andreal@headquarters.mpfpr.com::a9c4ad07-5d0f-46a4-a654-823d5e9f0bfc" providerId="AD" clId="Web-{558B43EF-C695-9589-37C3-D84B4DC1706E}"/>
    <pc:docChg chg="mod modSld">
      <pc:chgData name="Andrea Lindsey" userId="S::andreal@headquarters.mpfpr.com::a9c4ad07-5d0f-46a4-a654-823d5e9f0bfc" providerId="AD" clId="Web-{558B43EF-C695-9589-37C3-D84B4DC1706E}" dt="2024-02-29T18:35:23.937" v="64"/>
      <pc:docMkLst>
        <pc:docMk/>
      </pc:docMkLst>
      <pc:sldChg chg="delCm">
        <pc:chgData name="Andrea Lindsey" userId="S::andreal@headquarters.mpfpr.com::a9c4ad07-5d0f-46a4-a654-823d5e9f0bfc" providerId="AD" clId="Web-{558B43EF-C695-9589-37C3-D84B4DC1706E}" dt="2024-02-29T18:31:27.087" v="0"/>
        <pc:sldMkLst>
          <pc:docMk/>
          <pc:sldMk cId="0" sldId="257"/>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1:27.087" v="0"/>
              <pc2:cmMkLst xmlns:pc2="http://schemas.microsoft.com/office/powerpoint/2019/9/main/command">
                <pc:docMk/>
                <pc:sldMk cId="0" sldId="257"/>
                <pc2:cmMk id="{3AEF4B04-FA8C-4372-902E-7094870A08C1}"/>
              </pc2:cmMkLst>
            </pc226:cmChg>
          </p:ext>
        </pc:extLst>
      </pc:sldChg>
      <pc:sldChg chg="delCm">
        <pc:chgData name="Andrea Lindsey" userId="S::andreal@headquarters.mpfpr.com::a9c4ad07-5d0f-46a4-a654-823d5e9f0bfc" providerId="AD" clId="Web-{558B43EF-C695-9589-37C3-D84B4DC1706E}" dt="2024-02-29T18:31:36.728" v="1"/>
        <pc:sldMkLst>
          <pc:docMk/>
          <pc:sldMk cId="0" sldId="258"/>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1:36.728" v="1"/>
              <pc2:cmMkLst xmlns:pc2="http://schemas.microsoft.com/office/powerpoint/2019/9/main/command">
                <pc:docMk/>
                <pc:sldMk cId="0" sldId="258"/>
                <pc2:cmMk id="{7F24A0DC-0430-45FA-B97E-C89D91DBE0F2}"/>
              </pc2:cmMkLst>
            </pc226:cmChg>
          </p:ext>
        </pc:extLst>
      </pc:sldChg>
      <pc:sldChg chg="modSp delCm modCm modNotes">
        <pc:chgData name="Andrea Lindsey" userId="S::andreal@headquarters.mpfpr.com::a9c4ad07-5d0f-46a4-a654-823d5e9f0bfc" providerId="AD" clId="Web-{558B43EF-C695-9589-37C3-D84B4DC1706E}" dt="2024-02-29T18:32:53.964" v="19"/>
        <pc:sldMkLst>
          <pc:docMk/>
          <pc:sldMk cId="0" sldId="259"/>
        </pc:sldMkLst>
        <pc:spChg chg="mod">
          <ac:chgData name="Andrea Lindsey" userId="S::andreal@headquarters.mpfpr.com::a9c4ad07-5d0f-46a4-a654-823d5e9f0bfc" providerId="AD" clId="Web-{558B43EF-C695-9589-37C3-D84B4DC1706E}" dt="2024-02-29T18:32:06.791" v="7" actId="20577"/>
          <ac:spMkLst>
            <pc:docMk/>
            <pc:sldMk cId="0" sldId="259"/>
            <ac:spMk id="122" creationId="{00000000-0000-0000-0000-000000000000}"/>
          </ac:spMkLst>
        </pc:spChg>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2:53.214" v="18"/>
              <pc2:cmMkLst xmlns:pc2="http://schemas.microsoft.com/office/powerpoint/2019/9/main/command">
                <pc:docMk/>
                <pc:sldMk cId="0" sldId="259"/>
                <pc2:cmMk id="{34666F90-8338-47D2-84A4-022409A73D1A}"/>
              </pc2:cmMkLst>
            </pc226:cmChg>
            <pc226:cmChg xmlns:pc226="http://schemas.microsoft.com/office/powerpoint/2022/06/main/command" chg="del">
              <pc226:chgData name="Andrea Lindsey" userId="S::andreal@headquarters.mpfpr.com::a9c4ad07-5d0f-46a4-a654-823d5e9f0bfc" providerId="AD" clId="Web-{558B43EF-C695-9589-37C3-D84B4DC1706E}" dt="2024-02-29T18:32:50.292" v="17"/>
              <pc2:cmMkLst xmlns:pc2="http://schemas.microsoft.com/office/powerpoint/2019/9/main/command">
                <pc:docMk/>
                <pc:sldMk cId="0" sldId="259"/>
                <pc2:cmMk id="{16B59DC4-FF91-472A-BBC3-139A573B05E0}"/>
              </pc2:cmMkLst>
              <pc226:cmRplyChg chg="add">
                <pc226:chgData name="Andrea Lindsey" userId="S::andreal@headquarters.mpfpr.com::a9c4ad07-5d0f-46a4-a654-823d5e9f0bfc" providerId="AD" clId="Web-{558B43EF-C695-9589-37C3-D84B4DC1706E}" dt="2024-02-29T18:32:30.120" v="9"/>
                <pc2:cmRplyMkLst xmlns:pc2="http://schemas.microsoft.com/office/powerpoint/2019/9/main/command">
                  <pc:docMk/>
                  <pc:sldMk cId="0" sldId="259"/>
                  <pc2:cmMk id="{16B59DC4-FF91-472A-BBC3-139A573B05E0}"/>
                  <pc2:cmRplyMk id="{F325AF34-8829-4B4A-9F0D-6EB45BB05B51}"/>
                </pc2:cmRplyMkLst>
              </pc226:cmRplyChg>
            </pc226:cmChg>
          </p:ext>
        </pc:extLst>
      </pc:sldChg>
      <pc:sldChg chg="delCm">
        <pc:chgData name="Andrea Lindsey" userId="S::andreal@headquarters.mpfpr.com::a9c4ad07-5d0f-46a4-a654-823d5e9f0bfc" providerId="AD" clId="Web-{558B43EF-C695-9589-37C3-D84B4DC1706E}" dt="2024-02-29T18:33:13.762" v="30"/>
        <pc:sldMkLst>
          <pc:docMk/>
          <pc:sldMk cId="0" sldId="260"/>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3:13.762" v="30"/>
              <pc2:cmMkLst xmlns:pc2="http://schemas.microsoft.com/office/powerpoint/2019/9/main/command">
                <pc:docMk/>
                <pc:sldMk cId="0" sldId="260"/>
                <pc2:cmMk id="{27DCD896-A001-4F8A-99D9-82020F7B7A64}"/>
              </pc2:cmMkLst>
            </pc226:cmChg>
          </p:ext>
        </pc:extLst>
      </pc:sldChg>
      <pc:sldChg chg="delCm modNotes">
        <pc:chgData name="Andrea Lindsey" userId="S::andreal@headquarters.mpfpr.com::a9c4ad07-5d0f-46a4-a654-823d5e9f0bfc" providerId="AD" clId="Web-{558B43EF-C695-9589-37C3-D84B4DC1706E}" dt="2024-02-29T18:34:30.951" v="53"/>
        <pc:sldMkLst>
          <pc:docMk/>
          <pc:sldMk cId="0" sldId="261"/>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29.420" v="52"/>
              <pc2:cmMkLst xmlns:pc2="http://schemas.microsoft.com/office/powerpoint/2019/9/main/command">
                <pc:docMk/>
                <pc:sldMk cId="0" sldId="261"/>
                <pc2:cmMk id="{A3DE49FB-003D-4324-AF05-F53CD36FEFA9}"/>
              </pc2:cmMkLst>
            </pc226:cmChg>
          </p:ext>
        </pc:extLst>
      </pc:sldChg>
      <pc:sldChg chg="delCm">
        <pc:chgData name="Andrea Lindsey" userId="S::andreal@headquarters.mpfpr.com::a9c4ad07-5d0f-46a4-a654-823d5e9f0bfc" providerId="AD" clId="Web-{558B43EF-C695-9589-37C3-D84B4DC1706E}" dt="2024-02-29T18:34:33.764" v="54"/>
        <pc:sldMkLst>
          <pc:docMk/>
          <pc:sldMk cId="0" sldId="264"/>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33.764" v="54"/>
              <pc2:cmMkLst xmlns:pc2="http://schemas.microsoft.com/office/powerpoint/2019/9/main/command">
                <pc:docMk/>
                <pc:sldMk cId="0" sldId="264"/>
                <pc2:cmMk id="{7326DE97-3B7A-496A-BD8F-682425A822BC}"/>
              </pc2:cmMkLst>
            </pc226:cmChg>
          </p:ext>
        </pc:extLst>
      </pc:sldChg>
      <pc:sldChg chg="delCm">
        <pc:chgData name="Andrea Lindsey" userId="S::andreal@headquarters.mpfpr.com::a9c4ad07-5d0f-46a4-a654-823d5e9f0bfc" providerId="AD" clId="Web-{558B43EF-C695-9589-37C3-D84B4DC1706E}" dt="2024-02-29T18:34:40.764" v="55"/>
        <pc:sldMkLst>
          <pc:docMk/>
          <pc:sldMk cId="0" sldId="265"/>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40.764" v="55"/>
              <pc2:cmMkLst xmlns:pc2="http://schemas.microsoft.com/office/powerpoint/2019/9/main/command">
                <pc:docMk/>
                <pc:sldMk cId="0" sldId="265"/>
                <pc2:cmMk id="{67630DD0-08C9-47BF-9555-916EB1C0CD38}"/>
              </pc2:cmMkLst>
            </pc226:cmChg>
          </p:ext>
        </pc:extLst>
      </pc:sldChg>
      <pc:sldChg chg="delCm">
        <pc:chgData name="Andrea Lindsey" userId="S::andreal@headquarters.mpfpr.com::a9c4ad07-5d0f-46a4-a654-823d5e9f0bfc" providerId="AD" clId="Web-{558B43EF-C695-9589-37C3-D84B4DC1706E}" dt="2024-02-29T18:34:56.546" v="56"/>
        <pc:sldMkLst>
          <pc:docMk/>
          <pc:sldMk cId="0" sldId="266"/>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56.546" v="56"/>
              <pc2:cmMkLst xmlns:pc2="http://schemas.microsoft.com/office/powerpoint/2019/9/main/command">
                <pc:docMk/>
                <pc:sldMk cId="0" sldId="266"/>
                <pc2:cmMk id="{845D3824-D64D-40E5-A98C-BC8F0E66B805}"/>
              </pc2:cmMkLst>
            </pc226:cmChg>
          </p:ext>
        </pc:extLst>
      </pc:sldChg>
      <pc:sldChg chg="modSp delCm modNotes">
        <pc:chgData name="Andrea Lindsey" userId="S::andreal@headquarters.mpfpr.com::a9c4ad07-5d0f-46a4-a654-823d5e9f0bfc" providerId="AD" clId="Web-{558B43EF-C695-9589-37C3-D84B4DC1706E}" dt="2024-02-29T18:33:08.887" v="29"/>
        <pc:sldMkLst>
          <pc:docMk/>
          <pc:sldMk cId="2028120626" sldId="279"/>
        </pc:sldMkLst>
        <pc:spChg chg="mod">
          <ac:chgData name="Andrea Lindsey" userId="S::andreal@headquarters.mpfpr.com::a9c4ad07-5d0f-46a4-a654-823d5e9f0bfc" providerId="AD" clId="Web-{558B43EF-C695-9589-37C3-D84B4DC1706E}" dt="2024-02-29T18:33:02.621" v="23" actId="20577"/>
          <ac:spMkLst>
            <pc:docMk/>
            <pc:sldMk cId="2028120626" sldId="279"/>
            <ac:spMk id="4" creationId="{765C450A-E7B9-F1FC-7D87-BFF6D034D0FC}"/>
          </ac:spMkLst>
        </pc:spChg>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3:08.887" v="29"/>
              <pc2:cmMkLst xmlns:pc2="http://schemas.microsoft.com/office/powerpoint/2019/9/main/command">
                <pc:docMk/>
                <pc:sldMk cId="2028120626" sldId="279"/>
                <pc2:cmMk id="{12B62FD3-9FD9-4725-89ED-9560EDB941F2}"/>
              </pc2:cmMkLst>
            </pc226:cmChg>
          </p:ext>
        </pc:extLst>
      </pc:sldChg>
      <pc:sldChg chg="delCm modNotes">
        <pc:chgData name="Andrea Lindsey" userId="S::andreal@headquarters.mpfpr.com::a9c4ad07-5d0f-46a4-a654-823d5e9f0bfc" providerId="AD" clId="Web-{558B43EF-C695-9589-37C3-D84B4DC1706E}" dt="2024-02-29T18:35:23.937" v="64"/>
        <pc:sldMkLst>
          <pc:docMk/>
          <pc:sldMk cId="1469951454" sldId="281"/>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5:23.937" v="64"/>
              <pc2:cmMkLst xmlns:pc2="http://schemas.microsoft.com/office/powerpoint/2019/9/main/command">
                <pc:docMk/>
                <pc:sldMk cId="1469951454" sldId="281"/>
                <pc2:cmMk id="{AE6DCE9D-C7E5-49B9-9B45-8DEB1A39859B}"/>
              </pc2:cmMkLst>
            </pc226:cmChg>
          </p:ext>
        </pc:extLst>
      </pc:sldChg>
    </pc:docChg>
  </pc:docChgLst>
  <pc:docChgLst>
    <pc:chgData name="Guest User" userId="S::urn:spo:anon#de150b1ea9ae6ce3cac49f7c867cba58d17c06e7b3c9703e1f95ebefbaac355c::" providerId="AD" clId="Web-{91D5032B-7B3A-9D0B-85E4-F0447566ED88}"/>
    <pc:docChg chg="modSld">
      <pc:chgData name="Guest User" userId="S::urn:spo:anon#de150b1ea9ae6ce3cac49f7c867cba58d17c06e7b3c9703e1f95ebefbaac355c::" providerId="AD" clId="Web-{91D5032B-7B3A-9D0B-85E4-F0447566ED88}" dt="2024-04-23T17:59:18.649" v="0" actId="14100"/>
      <pc:docMkLst>
        <pc:docMk/>
      </pc:docMkLst>
      <pc:sldChg chg="modSp">
        <pc:chgData name="Guest User" userId="S::urn:spo:anon#de150b1ea9ae6ce3cac49f7c867cba58d17c06e7b3c9703e1f95ebefbaac355c::" providerId="AD" clId="Web-{91D5032B-7B3A-9D0B-85E4-F0447566ED88}" dt="2024-04-23T17:59:18.649" v="0" actId="14100"/>
        <pc:sldMkLst>
          <pc:docMk/>
          <pc:sldMk cId="0" sldId="257"/>
        </pc:sldMkLst>
        <pc:picChg chg="mod">
          <ac:chgData name="Guest User" userId="S::urn:spo:anon#de150b1ea9ae6ce3cac49f7c867cba58d17c06e7b3c9703e1f95ebefbaac355c::" providerId="AD" clId="Web-{91D5032B-7B3A-9D0B-85E4-F0447566ED88}" dt="2024-04-23T17:59:18.649" v="0" actId="14100"/>
          <ac:picMkLst>
            <pc:docMk/>
            <pc:sldMk cId="0" sldId="257"/>
            <ac:picMk id="2" creationId="{AE4E82B1-04A4-CB03-150B-0A833CAD4B22}"/>
          </ac:picMkLst>
        </pc:picChg>
      </pc:sldChg>
    </pc:docChg>
  </pc:docChgLst>
  <pc:docChgLst>
    <pc:chgData name="Amanda Amorese" userId="S::amandaa@headquarters.mpfpr.com::fb67db40-0c0b-455c-aec7-f50098694907" providerId="AD" clId="Web-{D07B5F19-FC90-FC22-9FD2-46A98D69ECB3}"/>
    <pc:docChg chg="delSld modSld">
      <pc:chgData name="Amanda Amorese" userId="S::amandaa@headquarters.mpfpr.com::fb67db40-0c0b-455c-aec7-f50098694907" providerId="AD" clId="Web-{D07B5F19-FC90-FC22-9FD2-46A98D69ECB3}" dt="2024-04-23T17:35:00.837" v="27"/>
      <pc:docMkLst>
        <pc:docMk/>
      </pc:docMkLst>
      <pc:sldChg chg="modSp">
        <pc:chgData name="Amanda Amorese" userId="S::amandaa@headquarters.mpfpr.com::fb67db40-0c0b-455c-aec7-f50098694907" providerId="AD" clId="Web-{D07B5F19-FC90-FC22-9FD2-46A98D69ECB3}" dt="2024-04-23T17:34:15.945" v="6" actId="20577"/>
        <pc:sldMkLst>
          <pc:docMk/>
          <pc:sldMk cId="0" sldId="256"/>
        </pc:sldMkLst>
        <pc:spChg chg="mod">
          <ac:chgData name="Amanda Amorese" userId="S::amandaa@headquarters.mpfpr.com::fb67db40-0c0b-455c-aec7-f50098694907" providerId="AD" clId="Web-{D07B5F19-FC90-FC22-9FD2-46A98D69ECB3}" dt="2024-04-23T17:34:15.945" v="6" actId="20577"/>
          <ac:spMkLst>
            <pc:docMk/>
            <pc:sldMk cId="0" sldId="256"/>
            <ac:spMk id="75" creationId="{00000000-0000-0000-0000-000000000000}"/>
          </ac:spMkLst>
        </pc:spChg>
      </pc:sldChg>
      <pc:sldChg chg="delSp">
        <pc:chgData name="Amanda Amorese" userId="S::amandaa@headquarters.mpfpr.com::fb67db40-0c0b-455c-aec7-f50098694907" providerId="AD" clId="Web-{D07B5F19-FC90-FC22-9FD2-46A98D69ECB3}" dt="2024-04-23T17:34:18.851" v="7"/>
        <pc:sldMkLst>
          <pc:docMk/>
          <pc:sldMk cId="0" sldId="257"/>
        </pc:sldMkLst>
        <pc:picChg chg="del">
          <ac:chgData name="Amanda Amorese" userId="S::amandaa@headquarters.mpfpr.com::fb67db40-0c0b-455c-aec7-f50098694907" providerId="AD" clId="Web-{D07B5F19-FC90-FC22-9FD2-46A98D69ECB3}" dt="2024-04-23T17:34:18.851" v="7"/>
          <ac:picMkLst>
            <pc:docMk/>
            <pc:sldMk cId="0" sldId="257"/>
            <ac:picMk id="2" creationId="{80D0B631-3EC0-864B-01ED-13EFACC2CA74}"/>
          </ac:picMkLst>
        </pc:picChg>
      </pc:sldChg>
      <pc:sldChg chg="delSp modSp">
        <pc:chgData name="Amanda Amorese" userId="S::amandaa@headquarters.mpfpr.com::fb67db40-0c0b-455c-aec7-f50098694907" providerId="AD" clId="Web-{D07B5F19-FC90-FC22-9FD2-46A98D69ECB3}" dt="2024-04-23T17:35:00.837" v="27"/>
        <pc:sldMkLst>
          <pc:docMk/>
          <pc:sldMk cId="233787535" sldId="278"/>
        </pc:sldMkLst>
        <pc:spChg chg="del mod">
          <ac:chgData name="Amanda Amorese" userId="S::amandaa@headquarters.mpfpr.com::fb67db40-0c0b-455c-aec7-f50098694907" providerId="AD" clId="Web-{D07B5F19-FC90-FC22-9FD2-46A98D69ECB3}" dt="2024-04-23T17:35:00.837" v="27"/>
          <ac:spMkLst>
            <pc:docMk/>
            <pc:sldMk cId="233787535" sldId="278"/>
            <ac:spMk id="92" creationId="{72D96743-4CD7-4419-56E9-3B939A7EC2FE}"/>
          </ac:spMkLst>
        </pc:spChg>
      </pc:sldChg>
      <pc:sldChg chg="del">
        <pc:chgData name="Amanda Amorese" userId="S::amandaa@headquarters.mpfpr.com::fb67db40-0c0b-455c-aec7-f50098694907" providerId="AD" clId="Web-{D07B5F19-FC90-FC22-9FD2-46A98D69ECB3}" dt="2024-04-23T17:34:24.992" v="8"/>
        <pc:sldMkLst>
          <pc:docMk/>
          <pc:sldMk cId="3727180135" sldId="279"/>
        </pc:sldMkLst>
      </pc:sldChg>
      <pc:sldChg chg="del">
        <pc:chgData name="Amanda Amorese" userId="S::amandaa@headquarters.mpfpr.com::fb67db40-0c0b-455c-aec7-f50098694907" providerId="AD" clId="Web-{D07B5F19-FC90-FC22-9FD2-46A98D69ECB3}" dt="2024-04-23T17:34:26.695" v="9"/>
        <pc:sldMkLst>
          <pc:docMk/>
          <pc:sldMk cId="8682759" sldId="280"/>
        </pc:sldMkLst>
      </pc:sldChg>
      <pc:sldChg chg="del">
        <pc:chgData name="Amanda Amorese" userId="S::amandaa@headquarters.mpfpr.com::fb67db40-0c0b-455c-aec7-f50098694907" providerId="AD" clId="Web-{D07B5F19-FC90-FC22-9FD2-46A98D69ECB3}" dt="2024-04-23T17:34:29.211" v="10"/>
        <pc:sldMkLst>
          <pc:docMk/>
          <pc:sldMk cId="1051324632" sldId="281"/>
        </pc:sldMkLst>
      </pc:sldChg>
      <pc:sldChg chg="del">
        <pc:chgData name="Amanda Amorese" userId="S::amandaa@headquarters.mpfpr.com::fb67db40-0c0b-455c-aec7-f50098694907" providerId="AD" clId="Web-{D07B5F19-FC90-FC22-9FD2-46A98D69ECB3}" dt="2024-04-23T17:34:29.758" v="11"/>
        <pc:sldMkLst>
          <pc:docMk/>
          <pc:sldMk cId="4155876094" sldId="282"/>
        </pc:sldMkLst>
      </pc:sldChg>
      <pc:sldChg chg="del">
        <pc:chgData name="Amanda Amorese" userId="S::amandaa@headquarters.mpfpr.com::fb67db40-0c0b-455c-aec7-f50098694907" providerId="AD" clId="Web-{D07B5F19-FC90-FC22-9FD2-46A98D69ECB3}" dt="2024-04-23T17:34:31.242" v="12"/>
        <pc:sldMkLst>
          <pc:docMk/>
          <pc:sldMk cId="1873173717" sldId="283"/>
        </pc:sldMkLst>
      </pc:sldChg>
      <pc:sldChg chg="del">
        <pc:chgData name="Amanda Amorese" userId="S::amandaa@headquarters.mpfpr.com::fb67db40-0c0b-455c-aec7-f50098694907" providerId="AD" clId="Web-{D07B5F19-FC90-FC22-9FD2-46A98D69ECB3}" dt="2024-04-23T17:34:32.758" v="13"/>
        <pc:sldMkLst>
          <pc:docMk/>
          <pc:sldMk cId="3410915729" sldId="284"/>
        </pc:sldMkLst>
      </pc:sldChg>
      <pc:sldChg chg="del">
        <pc:chgData name="Amanda Amorese" userId="S::amandaa@headquarters.mpfpr.com::fb67db40-0c0b-455c-aec7-f50098694907" providerId="AD" clId="Web-{D07B5F19-FC90-FC22-9FD2-46A98D69ECB3}" dt="2024-04-23T17:34:34.242" v="14"/>
        <pc:sldMkLst>
          <pc:docMk/>
          <pc:sldMk cId="4022954040" sldId="285"/>
        </pc:sldMkLst>
      </pc:sldChg>
      <pc:sldChg chg="del">
        <pc:chgData name="Amanda Amorese" userId="S::amandaa@headquarters.mpfpr.com::fb67db40-0c0b-455c-aec7-f50098694907" providerId="AD" clId="Web-{D07B5F19-FC90-FC22-9FD2-46A98D69ECB3}" dt="2024-04-23T17:34:35.477" v="15"/>
        <pc:sldMkLst>
          <pc:docMk/>
          <pc:sldMk cId="355484951" sldId="286"/>
        </pc:sldMkLst>
      </pc:sldChg>
      <pc:sldChg chg="del">
        <pc:chgData name="Amanda Amorese" userId="S::amandaa@headquarters.mpfpr.com::fb67db40-0c0b-455c-aec7-f50098694907" providerId="AD" clId="Web-{D07B5F19-FC90-FC22-9FD2-46A98D69ECB3}" dt="2024-04-23T17:34:36.821" v="16"/>
        <pc:sldMkLst>
          <pc:docMk/>
          <pc:sldMk cId="2802190765" sldId="287"/>
        </pc:sldMkLst>
      </pc:sldChg>
      <pc:sldChg chg="del">
        <pc:chgData name="Amanda Amorese" userId="S::amandaa@headquarters.mpfpr.com::fb67db40-0c0b-455c-aec7-f50098694907" providerId="AD" clId="Web-{D07B5F19-FC90-FC22-9FD2-46A98D69ECB3}" dt="2024-04-23T17:34:38.242" v="17"/>
        <pc:sldMkLst>
          <pc:docMk/>
          <pc:sldMk cId="731016113" sldId="288"/>
        </pc:sldMkLst>
      </pc:sldChg>
      <pc:sldChg chg="del">
        <pc:chgData name="Amanda Amorese" userId="S::amandaa@headquarters.mpfpr.com::fb67db40-0c0b-455c-aec7-f50098694907" providerId="AD" clId="Web-{D07B5F19-FC90-FC22-9FD2-46A98D69ECB3}" dt="2024-04-23T17:34:39.524" v="18"/>
        <pc:sldMkLst>
          <pc:docMk/>
          <pc:sldMk cId="2410180136" sldId="289"/>
        </pc:sldMkLst>
      </pc:sldChg>
      <pc:sldChg chg="del">
        <pc:chgData name="Amanda Amorese" userId="S::amandaa@headquarters.mpfpr.com::fb67db40-0c0b-455c-aec7-f50098694907" providerId="AD" clId="Web-{D07B5F19-FC90-FC22-9FD2-46A98D69ECB3}" dt="2024-04-23T17:34:40.805" v="19"/>
        <pc:sldMkLst>
          <pc:docMk/>
          <pc:sldMk cId="385107785" sldId="290"/>
        </pc:sldMkLst>
      </pc:sldChg>
      <pc:sldChg chg="del">
        <pc:chgData name="Amanda Amorese" userId="S::amandaa@headquarters.mpfpr.com::fb67db40-0c0b-455c-aec7-f50098694907" providerId="AD" clId="Web-{D07B5F19-FC90-FC22-9FD2-46A98D69ECB3}" dt="2024-04-23T17:34:42.165" v="20"/>
        <pc:sldMkLst>
          <pc:docMk/>
          <pc:sldMk cId="3066362045" sldId="291"/>
        </pc:sldMkLst>
      </pc:sldChg>
      <pc:sldChg chg="del">
        <pc:chgData name="Amanda Amorese" userId="S::amandaa@headquarters.mpfpr.com::fb67db40-0c0b-455c-aec7-f50098694907" providerId="AD" clId="Web-{D07B5F19-FC90-FC22-9FD2-46A98D69ECB3}" dt="2024-04-23T17:34:43.383" v="21"/>
        <pc:sldMkLst>
          <pc:docMk/>
          <pc:sldMk cId="2869659769" sldId="292"/>
        </pc:sldMkLst>
      </pc:sldChg>
      <pc:sldChg chg="del">
        <pc:chgData name="Amanda Amorese" userId="S::amandaa@headquarters.mpfpr.com::fb67db40-0c0b-455c-aec7-f50098694907" providerId="AD" clId="Web-{D07B5F19-FC90-FC22-9FD2-46A98D69ECB3}" dt="2024-04-23T17:34:44.758" v="22"/>
        <pc:sldMkLst>
          <pc:docMk/>
          <pc:sldMk cId="3642561693" sldId="293"/>
        </pc:sldMkLst>
      </pc:sldChg>
      <pc:sldChg chg="del">
        <pc:chgData name="Amanda Amorese" userId="S::amandaa@headquarters.mpfpr.com::fb67db40-0c0b-455c-aec7-f50098694907" providerId="AD" clId="Web-{D07B5F19-FC90-FC22-9FD2-46A98D69ECB3}" dt="2024-04-23T17:34:46.102" v="23"/>
        <pc:sldMkLst>
          <pc:docMk/>
          <pc:sldMk cId="1591291461" sldId="294"/>
        </pc:sldMkLst>
      </pc:sldChg>
      <pc:sldChg chg="del mod modShow">
        <pc:chgData name="Amanda Amorese" userId="S::amandaa@headquarters.mpfpr.com::fb67db40-0c0b-455c-aec7-f50098694907" providerId="AD" clId="Web-{D07B5F19-FC90-FC22-9FD2-46A98D69ECB3}" dt="2024-04-23T17:34:51.399" v="25"/>
        <pc:sldMkLst>
          <pc:docMk/>
          <pc:sldMk cId="3884198149" sldId="295"/>
        </pc:sldMkLst>
      </pc:sldChg>
    </pc:docChg>
  </pc:docChgLst>
  <pc:docChgLst>
    <pc:chgData name="Amanda Amorese" userId="S::amandaa@headquarters.mpfpr.com::fb67db40-0c0b-455c-aec7-f50098694907" providerId="AD" clId="Web-{912BCF4C-2825-329C-889B-25D16CF64419}"/>
    <pc:docChg chg="modSld">
      <pc:chgData name="Amanda Amorese" userId="S::amandaa@headquarters.mpfpr.com::fb67db40-0c0b-455c-aec7-f50098694907" providerId="AD" clId="Web-{912BCF4C-2825-329C-889B-25D16CF64419}" dt="2024-03-08T19:15:29.430" v="1" actId="14100"/>
      <pc:docMkLst>
        <pc:docMk/>
      </pc:docMkLst>
      <pc:sldChg chg="modSp">
        <pc:chgData name="Amanda Amorese" userId="S::amandaa@headquarters.mpfpr.com::fb67db40-0c0b-455c-aec7-f50098694907" providerId="AD" clId="Web-{912BCF4C-2825-329C-889B-25D16CF64419}" dt="2024-03-08T19:15:29.430" v="1" actId="14100"/>
        <pc:sldMkLst>
          <pc:docMk/>
          <pc:sldMk cId="0" sldId="256"/>
        </pc:sldMkLst>
        <pc:picChg chg="mod">
          <ac:chgData name="Amanda Amorese" userId="S::amandaa@headquarters.mpfpr.com::fb67db40-0c0b-455c-aec7-f50098694907" providerId="AD" clId="Web-{912BCF4C-2825-329C-889B-25D16CF64419}" dt="2024-03-08T19:15:29.430" v="1" actId="14100"/>
          <ac:picMkLst>
            <pc:docMk/>
            <pc:sldMk cId="0" sldId="256"/>
            <ac:picMk id="78" creationId="{00000000-0000-0000-0000-000000000000}"/>
          </ac:picMkLst>
        </pc:picChg>
      </pc:sldChg>
    </pc:docChg>
  </pc:docChgLst>
  <pc:docChgLst>
    <pc:chgData name="Schuyler Pringle" userId="S::schuylerp@headquarters.mpfpr.com::08b0056d-5f9c-490f-ae0f-e7a1e19daea0" providerId="AD" clId="Web-{9FD5BBBB-4FAF-A4E1-86E3-207B8D92821B}"/>
    <pc:docChg chg="addSld delSld modSld">
      <pc:chgData name="Schuyler Pringle" userId="S::schuylerp@headquarters.mpfpr.com::08b0056d-5f9c-490f-ae0f-e7a1e19daea0" providerId="AD" clId="Web-{9FD5BBBB-4FAF-A4E1-86E3-207B8D92821B}" dt="2024-04-23T17:57:08.107" v="434" actId="20577"/>
      <pc:docMkLst>
        <pc:docMk/>
      </pc:docMkLst>
      <pc:sldChg chg="modNotes">
        <pc:chgData name="Schuyler Pringle" userId="S::schuylerp@headquarters.mpfpr.com::08b0056d-5f9c-490f-ae0f-e7a1e19daea0" providerId="AD" clId="Web-{9FD5BBBB-4FAF-A4E1-86E3-207B8D92821B}" dt="2024-04-23T17:49:03.352" v="223"/>
        <pc:sldMkLst>
          <pc:docMk/>
          <pc:sldMk cId="0" sldId="256"/>
        </pc:sldMkLst>
      </pc:sldChg>
      <pc:sldChg chg="addSp modSp modNotes">
        <pc:chgData name="Schuyler Pringle" userId="S::schuylerp@headquarters.mpfpr.com::08b0056d-5f9c-490f-ae0f-e7a1e19daea0" providerId="AD" clId="Web-{9FD5BBBB-4FAF-A4E1-86E3-207B8D92821B}" dt="2024-04-23T17:50:21.215" v="314"/>
        <pc:sldMkLst>
          <pc:docMk/>
          <pc:sldMk cId="0" sldId="257"/>
        </pc:sldMkLst>
        <pc:spChg chg="mod">
          <ac:chgData name="Schuyler Pringle" userId="S::schuylerp@headquarters.mpfpr.com::08b0056d-5f9c-490f-ae0f-e7a1e19daea0" providerId="AD" clId="Web-{9FD5BBBB-4FAF-A4E1-86E3-207B8D92821B}" dt="2024-04-23T17:38:28.888" v="8" actId="20577"/>
          <ac:spMkLst>
            <pc:docMk/>
            <pc:sldMk cId="0" sldId="257"/>
            <ac:spMk id="86" creationId="{00000000-0000-0000-0000-000000000000}"/>
          </ac:spMkLst>
        </pc:spChg>
        <pc:picChg chg="add mod">
          <ac:chgData name="Schuyler Pringle" userId="S::schuylerp@headquarters.mpfpr.com::08b0056d-5f9c-490f-ae0f-e7a1e19daea0" providerId="AD" clId="Web-{9FD5BBBB-4FAF-A4E1-86E3-207B8D92821B}" dt="2024-04-23T17:44:46.482" v="76" actId="14100"/>
          <ac:picMkLst>
            <pc:docMk/>
            <pc:sldMk cId="0" sldId="257"/>
            <ac:picMk id="2" creationId="{AE4E82B1-04A4-CB03-150B-0A833CAD4B22}"/>
          </ac:picMkLst>
        </pc:picChg>
      </pc:sldChg>
      <pc:sldChg chg="modSp modNotes">
        <pc:chgData name="Schuyler Pringle" userId="S::schuylerp@headquarters.mpfpr.com::08b0056d-5f9c-490f-ae0f-e7a1e19daea0" providerId="AD" clId="Web-{9FD5BBBB-4FAF-A4E1-86E3-207B8D92821B}" dt="2024-04-23T17:54:08.631" v="379"/>
        <pc:sldMkLst>
          <pc:docMk/>
          <pc:sldMk cId="0" sldId="276"/>
        </pc:sldMkLst>
        <pc:spChg chg="mod">
          <ac:chgData name="Schuyler Pringle" userId="S::schuylerp@headquarters.mpfpr.com::08b0056d-5f9c-490f-ae0f-e7a1e19daea0" providerId="AD" clId="Web-{9FD5BBBB-4FAF-A4E1-86E3-207B8D92821B}" dt="2024-04-23T17:38:17.200" v="3" actId="20577"/>
          <ac:spMkLst>
            <pc:docMk/>
            <pc:sldMk cId="0" sldId="276"/>
            <ac:spMk id="3" creationId="{F239D732-01BA-8E41-F115-7577B3E79904}"/>
          </ac:spMkLst>
        </pc:spChg>
      </pc:sldChg>
      <pc:sldChg chg="addSp modSp modNotes">
        <pc:chgData name="Schuyler Pringle" userId="S::schuylerp@headquarters.mpfpr.com::08b0056d-5f9c-490f-ae0f-e7a1e19daea0" providerId="AD" clId="Web-{9FD5BBBB-4FAF-A4E1-86E3-207B8D92821B}" dt="2024-04-23T17:53:16.769" v="334"/>
        <pc:sldMkLst>
          <pc:docMk/>
          <pc:sldMk cId="233787535" sldId="278"/>
        </pc:sldMkLst>
        <pc:spChg chg="mod">
          <ac:chgData name="Schuyler Pringle" userId="S::schuylerp@headquarters.mpfpr.com::08b0056d-5f9c-490f-ae0f-e7a1e19daea0" providerId="AD" clId="Web-{9FD5BBBB-4FAF-A4E1-86E3-207B8D92821B}" dt="2024-04-23T17:38:24.294" v="6" actId="20577"/>
          <ac:spMkLst>
            <pc:docMk/>
            <pc:sldMk cId="233787535" sldId="278"/>
            <ac:spMk id="86" creationId="{DB9A9EFB-DFA0-FBE1-7F58-F7A9840CAF67}"/>
          </ac:spMkLst>
        </pc:spChg>
        <pc:picChg chg="add mod">
          <ac:chgData name="Schuyler Pringle" userId="S::schuylerp@headquarters.mpfpr.com::08b0056d-5f9c-490f-ae0f-e7a1e19daea0" providerId="AD" clId="Web-{9FD5BBBB-4FAF-A4E1-86E3-207B8D92821B}" dt="2024-04-23T17:43:25.947" v="66"/>
          <ac:picMkLst>
            <pc:docMk/>
            <pc:sldMk cId="233787535" sldId="278"/>
            <ac:picMk id="2" creationId="{90823BAE-EA2C-D925-E725-DF24E5DDDB4F}"/>
          </ac:picMkLst>
        </pc:picChg>
      </pc:sldChg>
      <pc:sldChg chg="new del">
        <pc:chgData name="Schuyler Pringle" userId="S::schuylerp@headquarters.mpfpr.com::08b0056d-5f9c-490f-ae0f-e7a1e19daea0" providerId="AD" clId="Web-{9FD5BBBB-4FAF-A4E1-86E3-207B8D92821B}" dt="2024-04-23T17:54:19.287" v="381"/>
        <pc:sldMkLst>
          <pc:docMk/>
          <pc:sldMk cId="37496841" sldId="279"/>
        </pc:sldMkLst>
      </pc:sldChg>
      <pc:sldChg chg="addSp delSp modSp add replId modNotes">
        <pc:chgData name="Schuyler Pringle" userId="S::schuylerp@headquarters.mpfpr.com::08b0056d-5f9c-490f-ae0f-e7a1e19daea0" providerId="AD" clId="Web-{9FD5BBBB-4FAF-A4E1-86E3-207B8D92821B}" dt="2024-04-23T17:57:08.107" v="434" actId="20577"/>
        <pc:sldMkLst>
          <pc:docMk/>
          <pc:sldMk cId="3223453335" sldId="279"/>
        </pc:sldMkLst>
        <pc:spChg chg="add mod">
          <ac:chgData name="Schuyler Pringle" userId="S::schuylerp@headquarters.mpfpr.com::08b0056d-5f9c-490f-ae0f-e7a1e19daea0" providerId="AD" clId="Web-{9FD5BBBB-4FAF-A4E1-86E3-207B8D92821B}" dt="2024-04-23T17:57:08.107" v="434" actId="20577"/>
          <ac:spMkLst>
            <pc:docMk/>
            <pc:sldMk cId="3223453335" sldId="279"/>
            <ac:spMk id="4" creationId="{7494C8F2-E2EE-047D-9A6C-322D6F460A86}"/>
          </ac:spMkLst>
        </pc:spChg>
        <pc:spChg chg="mod">
          <ac:chgData name="Schuyler Pringle" userId="S::schuylerp@headquarters.mpfpr.com::08b0056d-5f9c-490f-ae0f-e7a1e19daea0" providerId="AD" clId="Web-{9FD5BBBB-4FAF-A4E1-86E3-207B8D92821B}" dt="2024-04-23T17:54:27.710" v="383" actId="20577"/>
          <ac:spMkLst>
            <pc:docMk/>
            <pc:sldMk cId="3223453335" sldId="279"/>
            <ac:spMk id="86" creationId="{DB9A9EFB-DFA0-FBE1-7F58-F7A9840CAF67}"/>
          </ac:spMkLst>
        </pc:spChg>
        <pc:picChg chg="del">
          <ac:chgData name="Schuyler Pringle" userId="S::schuylerp@headquarters.mpfpr.com::08b0056d-5f9c-490f-ae0f-e7a1e19daea0" providerId="AD" clId="Web-{9FD5BBBB-4FAF-A4E1-86E3-207B8D92821B}" dt="2024-04-23T17:54:29.147" v="384"/>
          <ac:picMkLst>
            <pc:docMk/>
            <pc:sldMk cId="3223453335" sldId="279"/>
            <ac:picMk id="2" creationId="{90823BAE-EA2C-D925-E725-DF24E5DDDB4F}"/>
          </ac:picMkLst>
        </pc:picChg>
      </pc:sldChg>
      <pc:sldChg chg="add del replId">
        <pc:chgData name="Schuyler Pringle" userId="S::schuylerp@headquarters.mpfpr.com::08b0056d-5f9c-490f-ae0f-e7a1e19daea0" providerId="AD" clId="Web-{9FD5BBBB-4FAF-A4E1-86E3-207B8D92821B}" dt="2024-04-23T17:54:48.257" v="387"/>
        <pc:sldMkLst>
          <pc:docMk/>
          <pc:sldMk cId="2352728696" sldId="280"/>
        </pc:sldMkLst>
      </pc:sldChg>
    </pc:docChg>
  </pc:docChgLst>
  <pc:docChgLst>
    <pc:chgData name="Amanda Amorese" userId="S::amandaa@headquarters.mpfpr.com::fb67db40-0c0b-455c-aec7-f50098694907" providerId="AD" clId="Web-{039CEA96-5992-546D-B0AA-B6FC7A766A19}"/>
    <pc:docChg chg="addSld delSld modSld sldOrd">
      <pc:chgData name="Amanda Amorese" userId="S::amandaa@headquarters.mpfpr.com::fb67db40-0c0b-455c-aec7-f50098694907" providerId="AD" clId="Web-{039CEA96-5992-546D-B0AA-B6FC7A766A19}" dt="2024-03-08T20:09:18.502" v="444"/>
      <pc:docMkLst>
        <pc:docMk/>
      </pc:docMkLst>
      <pc:sldChg chg="modSp">
        <pc:chgData name="Amanda Amorese" userId="S::amandaa@headquarters.mpfpr.com::fb67db40-0c0b-455c-aec7-f50098694907" providerId="AD" clId="Web-{039CEA96-5992-546D-B0AA-B6FC7A766A19}" dt="2024-03-08T19:46:26.734" v="19" actId="20577"/>
        <pc:sldMkLst>
          <pc:docMk/>
          <pc:sldMk cId="0" sldId="256"/>
        </pc:sldMkLst>
        <pc:spChg chg="mod">
          <ac:chgData name="Amanda Amorese" userId="S::amandaa@headquarters.mpfpr.com::fb67db40-0c0b-455c-aec7-f50098694907" providerId="AD" clId="Web-{039CEA96-5992-546D-B0AA-B6FC7A766A19}" dt="2024-03-08T19:46:26.734" v="19" actId="20577"/>
          <ac:spMkLst>
            <pc:docMk/>
            <pc:sldMk cId="0" sldId="256"/>
            <ac:spMk id="75" creationId="{00000000-0000-0000-0000-000000000000}"/>
          </ac:spMkLst>
        </pc:spChg>
      </pc:sldChg>
      <pc:sldChg chg="addSp modSp modNotes">
        <pc:chgData name="Amanda Amorese" userId="S::amandaa@headquarters.mpfpr.com::fb67db40-0c0b-455c-aec7-f50098694907" providerId="AD" clId="Web-{039CEA96-5992-546D-B0AA-B6FC7A766A19}" dt="2024-03-08T19:47:28.517" v="22"/>
        <pc:sldMkLst>
          <pc:docMk/>
          <pc:sldMk cId="0" sldId="257"/>
        </pc:sldMkLst>
        <pc:picChg chg="add mod">
          <ac:chgData name="Amanda Amorese" userId="S::amandaa@headquarters.mpfpr.com::fb67db40-0c0b-455c-aec7-f50098694907" providerId="AD" clId="Web-{039CEA96-5992-546D-B0AA-B6FC7A766A19}" dt="2024-03-08T19:46:35.125" v="20"/>
          <ac:picMkLst>
            <pc:docMk/>
            <pc:sldMk cId="0" sldId="257"/>
            <ac:picMk id="2" creationId="{80D0B631-3EC0-864B-01ED-13EFACC2CA74}"/>
          </ac:picMkLst>
        </pc:picChg>
      </pc:sldChg>
      <pc:sldChg chg="modNotes">
        <pc:chgData name="Amanda Amorese" userId="S::amandaa@headquarters.mpfpr.com::fb67db40-0c0b-455c-aec7-f50098694907" providerId="AD" clId="Web-{039CEA96-5992-546D-B0AA-B6FC7A766A19}" dt="2024-03-08T20:09:18.502" v="444"/>
        <pc:sldMkLst>
          <pc:docMk/>
          <pc:sldMk cId="0" sldId="276"/>
        </pc:sldMkLst>
      </pc:sldChg>
      <pc:sldChg chg="new del">
        <pc:chgData name="Amanda Amorese" userId="S::amandaa@headquarters.mpfpr.com::fb67db40-0c0b-455c-aec7-f50098694907" providerId="AD" clId="Web-{039CEA96-5992-546D-B0AA-B6FC7A766A19}" dt="2024-03-08T19:47:47.862" v="24"/>
        <pc:sldMkLst>
          <pc:docMk/>
          <pc:sldMk cId="3698564840" sldId="279"/>
        </pc:sldMkLst>
      </pc:sldChg>
      <pc:sldChg chg="modSp add replId">
        <pc:chgData name="Amanda Amorese" userId="S::amandaa@headquarters.mpfpr.com::fb67db40-0c0b-455c-aec7-f50098694907" providerId="AD" clId="Web-{039CEA96-5992-546D-B0AA-B6FC7A766A19}" dt="2024-03-08T19:48:30.957" v="36" actId="20577"/>
        <pc:sldMkLst>
          <pc:docMk/>
          <pc:sldMk cId="3727180135" sldId="279"/>
        </pc:sldMkLst>
        <pc:spChg chg="mod">
          <ac:chgData name="Amanda Amorese" userId="S::amandaa@headquarters.mpfpr.com::fb67db40-0c0b-455c-aec7-f50098694907" providerId="AD" clId="Web-{039CEA96-5992-546D-B0AA-B6FC7A766A19}" dt="2024-03-08T19:48:09.394" v="31" actId="1076"/>
          <ac:spMkLst>
            <pc:docMk/>
            <pc:sldMk cId="3727180135" sldId="279"/>
            <ac:spMk id="85" creationId="{7974ED2A-06B5-E223-5C2C-6580C9635A3D}"/>
          </ac:spMkLst>
        </pc:spChg>
        <pc:spChg chg="mod">
          <ac:chgData name="Amanda Amorese" userId="S::amandaa@headquarters.mpfpr.com::fb67db40-0c0b-455c-aec7-f50098694907" providerId="AD" clId="Web-{039CEA96-5992-546D-B0AA-B6FC7A766A19}" dt="2024-03-08T19:48:04.112" v="29" actId="20577"/>
          <ac:spMkLst>
            <pc:docMk/>
            <pc:sldMk cId="3727180135" sldId="279"/>
            <ac:spMk id="86" creationId="{DB9A9EFB-DFA0-FBE1-7F58-F7A9840CAF67}"/>
          </ac:spMkLst>
        </pc:spChg>
        <pc:spChg chg="mod">
          <ac:chgData name="Amanda Amorese" userId="S::amandaa@headquarters.mpfpr.com::fb67db40-0c0b-455c-aec7-f50098694907" providerId="AD" clId="Web-{039CEA96-5992-546D-B0AA-B6FC7A766A19}" dt="2024-03-08T19:48:30.957" v="36" actId="20577"/>
          <ac:spMkLst>
            <pc:docMk/>
            <pc:sldMk cId="3727180135" sldId="279"/>
            <ac:spMk id="92" creationId="{72D96743-4CD7-4419-56E9-3B939A7EC2FE}"/>
          </ac:spMkLst>
        </pc:spChg>
      </pc:sldChg>
      <pc:sldChg chg="modSp add replId modNotes">
        <pc:chgData name="Amanda Amorese" userId="S::amandaa@headquarters.mpfpr.com::fb67db40-0c0b-455c-aec7-f50098694907" providerId="AD" clId="Web-{039CEA96-5992-546D-B0AA-B6FC7A766A19}" dt="2024-03-08T19:49:06.536" v="49"/>
        <pc:sldMkLst>
          <pc:docMk/>
          <pc:sldMk cId="8682759" sldId="280"/>
        </pc:sldMkLst>
        <pc:spChg chg="mod">
          <ac:chgData name="Amanda Amorese" userId="S::amandaa@headquarters.mpfpr.com::fb67db40-0c0b-455c-aec7-f50098694907" providerId="AD" clId="Web-{039CEA96-5992-546D-B0AA-B6FC7A766A19}" dt="2024-03-08T19:48:42.926" v="45" actId="20577"/>
          <ac:spMkLst>
            <pc:docMk/>
            <pc:sldMk cId="8682759" sldId="280"/>
            <ac:spMk id="86" creationId="{DB9A9EFB-DFA0-FBE1-7F58-F7A9840CAF67}"/>
          </ac:spMkLst>
        </pc:spChg>
        <pc:spChg chg="mod">
          <ac:chgData name="Amanda Amorese" userId="S::amandaa@headquarters.mpfpr.com::fb67db40-0c0b-455c-aec7-f50098694907" providerId="AD" clId="Web-{039CEA96-5992-546D-B0AA-B6FC7A766A19}" dt="2024-03-08T19:48:58.208" v="47" actId="20577"/>
          <ac:spMkLst>
            <pc:docMk/>
            <pc:sldMk cId="8682759" sldId="280"/>
            <ac:spMk id="92" creationId="{72D96743-4CD7-4419-56E9-3B939A7EC2FE}"/>
          </ac:spMkLst>
        </pc:spChg>
      </pc:sldChg>
      <pc:sldChg chg="addSp delSp modSp add replId modNotes">
        <pc:chgData name="Amanda Amorese" userId="S::amandaa@headquarters.mpfpr.com::fb67db40-0c0b-455c-aec7-f50098694907" providerId="AD" clId="Web-{039CEA96-5992-546D-B0AA-B6FC7A766A19}" dt="2024-03-08T19:51:16.338" v="86" actId="1076"/>
        <pc:sldMkLst>
          <pc:docMk/>
          <pc:sldMk cId="1051324632" sldId="281"/>
        </pc:sldMkLst>
        <pc:spChg chg="add mod">
          <ac:chgData name="Amanda Amorese" userId="S::amandaa@headquarters.mpfpr.com::fb67db40-0c0b-455c-aec7-f50098694907" providerId="AD" clId="Web-{039CEA96-5992-546D-B0AA-B6FC7A766A19}" dt="2024-03-08T19:51:16.338" v="86" actId="1076"/>
          <ac:spMkLst>
            <pc:docMk/>
            <pc:sldMk cId="1051324632" sldId="281"/>
            <ac:spMk id="4" creationId="{C890CC02-D74C-46F6-AB20-1B94728C21F5}"/>
          </ac:spMkLst>
        </pc:spChg>
        <pc:spChg chg="add mod">
          <ac:chgData name="Amanda Amorese" userId="S::amandaa@headquarters.mpfpr.com::fb67db40-0c0b-455c-aec7-f50098694907" providerId="AD" clId="Web-{039CEA96-5992-546D-B0AA-B6FC7A766A19}" dt="2024-03-08T19:51:08.416" v="84" actId="1076"/>
          <ac:spMkLst>
            <pc:docMk/>
            <pc:sldMk cId="1051324632" sldId="281"/>
            <ac:spMk id="5" creationId="{D79EF03D-AA54-1A91-478F-63DD08615548}"/>
          </ac:spMkLst>
        </pc:spChg>
        <pc:spChg chg="mod">
          <ac:chgData name="Amanda Amorese" userId="S::amandaa@headquarters.mpfpr.com::fb67db40-0c0b-455c-aec7-f50098694907" providerId="AD" clId="Web-{039CEA96-5992-546D-B0AA-B6FC7A766A19}" dt="2024-03-08T19:49:55.647" v="62" actId="1076"/>
          <ac:spMkLst>
            <pc:docMk/>
            <pc:sldMk cId="1051324632" sldId="281"/>
            <ac:spMk id="85" creationId="{7974ED2A-06B5-E223-5C2C-6580C9635A3D}"/>
          </ac:spMkLst>
        </pc:spChg>
        <pc:spChg chg="mod">
          <ac:chgData name="Amanda Amorese" userId="S::amandaa@headquarters.mpfpr.com::fb67db40-0c0b-455c-aec7-f50098694907" providerId="AD" clId="Web-{039CEA96-5992-546D-B0AA-B6FC7A766A19}" dt="2024-03-08T19:49:59.116" v="63" actId="1076"/>
          <ac:spMkLst>
            <pc:docMk/>
            <pc:sldMk cId="1051324632" sldId="281"/>
            <ac:spMk id="86" creationId="{DB9A9EFB-DFA0-FBE1-7F58-F7A9840CAF67}"/>
          </ac:spMkLst>
        </pc:spChg>
        <pc:spChg chg="del">
          <ac:chgData name="Amanda Amorese" userId="S::amandaa@headquarters.mpfpr.com::fb67db40-0c0b-455c-aec7-f50098694907" providerId="AD" clId="Web-{039CEA96-5992-546D-B0AA-B6FC7A766A19}" dt="2024-03-08T19:50:16.226" v="65"/>
          <ac:spMkLst>
            <pc:docMk/>
            <pc:sldMk cId="1051324632" sldId="281"/>
            <ac:spMk id="92" creationId="{72D96743-4CD7-4419-56E9-3B939A7EC2FE}"/>
          </ac:spMkLst>
        </pc:spChg>
        <pc:picChg chg="add mod">
          <ac:chgData name="Amanda Amorese" userId="S::amandaa@headquarters.mpfpr.com::fb67db40-0c0b-455c-aec7-f50098694907" providerId="AD" clId="Web-{039CEA96-5992-546D-B0AA-B6FC7A766A19}" dt="2024-03-08T19:50:23.789" v="67" actId="1076"/>
          <ac:picMkLst>
            <pc:docMk/>
            <pc:sldMk cId="1051324632" sldId="281"/>
            <ac:picMk id="2" creationId="{79588395-03FA-EE86-4C8C-410AB388FAF3}"/>
          </ac:picMkLst>
        </pc:picChg>
        <pc:picChg chg="add mod">
          <ac:chgData name="Amanda Amorese" userId="S::amandaa@headquarters.mpfpr.com::fb67db40-0c0b-455c-aec7-f50098694907" providerId="AD" clId="Web-{039CEA96-5992-546D-B0AA-B6FC7A766A19}" dt="2024-03-08T19:50:33.258" v="72" actId="1076"/>
          <ac:picMkLst>
            <pc:docMk/>
            <pc:sldMk cId="1051324632" sldId="281"/>
            <ac:picMk id="3" creationId="{C5EC2933-15AE-5348-923A-CBCD55B681EB}"/>
          </ac:picMkLst>
        </pc:picChg>
      </pc:sldChg>
      <pc:sldChg chg="addSp delSp modSp add ord replId modNotes">
        <pc:chgData name="Amanda Amorese" userId="S::amandaa@headquarters.mpfpr.com::fb67db40-0c0b-455c-aec7-f50098694907" providerId="AD" clId="Web-{039CEA96-5992-546D-B0AA-B6FC7A766A19}" dt="2024-03-08T19:53:33.296" v="114"/>
        <pc:sldMkLst>
          <pc:docMk/>
          <pc:sldMk cId="4155876094" sldId="282"/>
        </pc:sldMkLst>
        <pc:spChg chg="mod">
          <ac:chgData name="Amanda Amorese" userId="S::amandaa@headquarters.mpfpr.com::fb67db40-0c0b-455c-aec7-f50098694907" providerId="AD" clId="Web-{039CEA96-5992-546D-B0AA-B6FC7A766A19}" dt="2024-03-08T19:51:57.589" v="99" actId="1076"/>
          <ac:spMkLst>
            <pc:docMk/>
            <pc:sldMk cId="4155876094" sldId="282"/>
            <ac:spMk id="86" creationId="{DB9A9EFB-DFA0-FBE1-7F58-F7A9840CAF67}"/>
          </ac:spMkLst>
        </pc:spChg>
        <pc:spChg chg="del">
          <ac:chgData name="Amanda Amorese" userId="S::amandaa@headquarters.mpfpr.com::fb67db40-0c0b-455c-aec7-f50098694907" providerId="AD" clId="Web-{039CEA96-5992-546D-B0AA-B6FC7A766A19}" dt="2024-03-08T19:52:04.371" v="100"/>
          <ac:spMkLst>
            <pc:docMk/>
            <pc:sldMk cId="4155876094" sldId="282"/>
            <ac:spMk id="92" creationId="{72D96743-4CD7-4419-56E9-3B939A7EC2FE}"/>
          </ac:spMkLst>
        </pc:spChg>
        <pc:picChg chg="add del mod">
          <ac:chgData name="Amanda Amorese" userId="S::amandaa@headquarters.mpfpr.com::fb67db40-0c0b-455c-aec7-f50098694907" providerId="AD" clId="Web-{039CEA96-5992-546D-B0AA-B6FC7A766A19}" dt="2024-03-08T19:52:12.152" v="104"/>
          <ac:picMkLst>
            <pc:docMk/>
            <pc:sldMk cId="4155876094" sldId="282"/>
            <ac:picMk id="2" creationId="{B5BC9826-AC49-548C-CF40-B33BFA708ACA}"/>
          </ac:picMkLst>
        </pc:picChg>
        <pc:picChg chg="add mod modCrop">
          <ac:chgData name="Amanda Amorese" userId="S::amandaa@headquarters.mpfpr.com::fb67db40-0c0b-455c-aec7-f50098694907" providerId="AD" clId="Web-{039CEA96-5992-546D-B0AA-B6FC7A766A19}" dt="2024-03-08T19:53:11.764" v="111" actId="14100"/>
          <ac:picMkLst>
            <pc:docMk/>
            <pc:sldMk cId="4155876094" sldId="282"/>
            <ac:picMk id="3" creationId="{B64D87FB-D6B3-F6DC-BC88-52FE923BF685}"/>
          </ac:picMkLst>
        </pc:picChg>
        <pc:picChg chg="add mod">
          <ac:chgData name="Amanda Amorese" userId="S::amandaa@headquarters.mpfpr.com::fb67db40-0c0b-455c-aec7-f50098694907" providerId="AD" clId="Web-{039CEA96-5992-546D-B0AA-B6FC7A766A19}" dt="2024-03-08T19:53:24.061" v="113" actId="1076"/>
          <ac:picMkLst>
            <pc:docMk/>
            <pc:sldMk cId="4155876094" sldId="282"/>
            <ac:picMk id="4" creationId="{36E5A8B1-3B26-1CC5-766A-DF1853BFBA9F}"/>
          </ac:picMkLst>
        </pc:picChg>
      </pc:sldChg>
      <pc:sldChg chg="addSp delSp modSp add replId modNotes">
        <pc:chgData name="Amanda Amorese" userId="S::amandaa@headquarters.mpfpr.com::fb67db40-0c0b-455c-aec7-f50098694907" providerId="AD" clId="Web-{039CEA96-5992-546D-B0AA-B6FC7A766A19}" dt="2024-03-08T19:54:13.922" v="133"/>
        <pc:sldMkLst>
          <pc:docMk/>
          <pc:sldMk cId="1873173717" sldId="283"/>
        </pc:sldMkLst>
        <pc:spChg chg="mod">
          <ac:chgData name="Amanda Amorese" userId="S::amandaa@headquarters.mpfpr.com::fb67db40-0c0b-455c-aec7-f50098694907" providerId="AD" clId="Web-{039CEA96-5992-546D-B0AA-B6FC7A766A19}" dt="2024-03-08T19:53:54.734" v="128" actId="20577"/>
          <ac:spMkLst>
            <pc:docMk/>
            <pc:sldMk cId="1873173717" sldId="283"/>
            <ac:spMk id="86" creationId="{DB9A9EFB-DFA0-FBE1-7F58-F7A9840CAF67}"/>
          </ac:spMkLst>
        </pc:spChg>
        <pc:picChg chg="add mod">
          <ac:chgData name="Amanda Amorese" userId="S::amandaa@headquarters.mpfpr.com::fb67db40-0c0b-455c-aec7-f50098694907" providerId="AD" clId="Web-{039CEA96-5992-546D-B0AA-B6FC7A766A19}" dt="2024-03-08T19:54:00.766" v="131"/>
          <ac:picMkLst>
            <pc:docMk/>
            <pc:sldMk cId="1873173717" sldId="283"/>
            <ac:picMk id="2" creationId="{6C62F49E-67E0-7C49-3F3E-2C9F818EFBDF}"/>
          </ac:picMkLst>
        </pc:picChg>
        <pc:picChg chg="del">
          <ac:chgData name="Amanda Amorese" userId="S::amandaa@headquarters.mpfpr.com::fb67db40-0c0b-455c-aec7-f50098694907" providerId="AD" clId="Web-{039CEA96-5992-546D-B0AA-B6FC7A766A19}" dt="2024-03-08T19:53:57.172" v="129"/>
          <ac:picMkLst>
            <pc:docMk/>
            <pc:sldMk cId="1873173717" sldId="283"/>
            <ac:picMk id="3" creationId="{B64D87FB-D6B3-F6DC-BC88-52FE923BF685}"/>
          </ac:picMkLst>
        </pc:picChg>
        <pc:picChg chg="del">
          <ac:chgData name="Amanda Amorese" userId="S::amandaa@headquarters.mpfpr.com::fb67db40-0c0b-455c-aec7-f50098694907" providerId="AD" clId="Web-{039CEA96-5992-546D-B0AA-B6FC7A766A19}" dt="2024-03-08T19:53:57.688" v="130"/>
          <ac:picMkLst>
            <pc:docMk/>
            <pc:sldMk cId="1873173717" sldId="283"/>
            <ac:picMk id="4" creationId="{36E5A8B1-3B26-1CC5-766A-DF1853BFBA9F}"/>
          </ac:picMkLst>
        </pc:picChg>
      </pc:sldChg>
      <pc:sldChg chg="addSp delSp modSp add del replId modNotes">
        <pc:chgData name="Amanda Amorese" userId="S::amandaa@headquarters.mpfpr.com::fb67db40-0c0b-455c-aec7-f50098694907" providerId="AD" clId="Web-{039CEA96-5992-546D-B0AA-B6FC7A766A19}" dt="2024-03-08T19:55:01.284" v="151"/>
        <pc:sldMkLst>
          <pc:docMk/>
          <pc:sldMk cId="3410915729" sldId="284"/>
        </pc:sldMkLst>
        <pc:spChg chg="add mod">
          <ac:chgData name="Amanda Amorese" userId="S::amandaa@headquarters.mpfpr.com::fb67db40-0c0b-455c-aec7-f50098694907" providerId="AD" clId="Web-{039CEA96-5992-546D-B0AA-B6FC7A766A19}" dt="2024-03-08T19:54:40.158" v="143" actId="14100"/>
          <ac:spMkLst>
            <pc:docMk/>
            <pc:sldMk cId="3410915729" sldId="284"/>
            <ac:spMk id="3" creationId="{942E8906-2100-48DF-8FA8-3DE104903756}"/>
          </ac:spMkLst>
        </pc:spChg>
        <pc:spChg chg="mod">
          <ac:chgData name="Amanda Amorese" userId="S::amandaa@headquarters.mpfpr.com::fb67db40-0c0b-455c-aec7-f50098694907" providerId="AD" clId="Web-{039CEA96-5992-546D-B0AA-B6FC7A766A19}" dt="2024-03-08T19:54:44.361" v="145" actId="20577"/>
          <ac:spMkLst>
            <pc:docMk/>
            <pc:sldMk cId="3410915729" sldId="284"/>
            <ac:spMk id="86" creationId="{DB9A9EFB-DFA0-FBE1-7F58-F7A9840CAF67}"/>
          </ac:spMkLst>
        </pc:spChg>
        <pc:picChg chg="del">
          <ac:chgData name="Amanda Amorese" userId="S::amandaa@headquarters.mpfpr.com::fb67db40-0c0b-455c-aec7-f50098694907" providerId="AD" clId="Web-{039CEA96-5992-546D-B0AA-B6FC7A766A19}" dt="2024-03-08T19:54:27.454" v="137"/>
          <ac:picMkLst>
            <pc:docMk/>
            <pc:sldMk cId="3410915729" sldId="284"/>
            <ac:picMk id="2" creationId="{6C62F49E-67E0-7C49-3F3E-2C9F818EFBDF}"/>
          </ac:picMkLst>
        </pc:picChg>
      </pc:sldChg>
      <pc:sldChg chg="new del">
        <pc:chgData name="Amanda Amorese" userId="S::amandaa@headquarters.mpfpr.com::fb67db40-0c0b-455c-aec7-f50098694907" providerId="AD" clId="Web-{039CEA96-5992-546D-B0AA-B6FC7A766A19}" dt="2024-03-08T19:54:19.516" v="135"/>
        <pc:sldMkLst>
          <pc:docMk/>
          <pc:sldMk cId="3832132955" sldId="284"/>
        </pc:sldMkLst>
      </pc:sldChg>
      <pc:sldChg chg="new del">
        <pc:chgData name="Amanda Amorese" userId="S::amandaa@headquarters.mpfpr.com::fb67db40-0c0b-455c-aec7-f50098694907" providerId="AD" clId="Web-{039CEA96-5992-546D-B0AA-B6FC7A766A19}" dt="2024-03-08T19:54:57.237" v="149"/>
        <pc:sldMkLst>
          <pc:docMk/>
          <pc:sldMk cId="1940596256" sldId="285"/>
        </pc:sldMkLst>
      </pc:sldChg>
      <pc:sldChg chg="addSp delSp modSp add replId modNotes">
        <pc:chgData name="Amanda Amorese" userId="S::amandaa@headquarters.mpfpr.com::fb67db40-0c0b-455c-aec7-f50098694907" providerId="AD" clId="Web-{039CEA96-5992-546D-B0AA-B6FC7A766A19}" dt="2024-03-08T19:59:37.044" v="215" actId="20577"/>
        <pc:sldMkLst>
          <pc:docMk/>
          <pc:sldMk cId="4022954040" sldId="285"/>
        </pc:sldMkLst>
        <pc:spChg chg="del">
          <ac:chgData name="Amanda Amorese" userId="S::amandaa@headquarters.mpfpr.com::fb67db40-0c0b-455c-aec7-f50098694907" providerId="AD" clId="Web-{039CEA96-5992-546D-B0AA-B6FC7A766A19}" dt="2024-03-08T19:55:27.597" v="157"/>
          <ac:spMkLst>
            <pc:docMk/>
            <pc:sldMk cId="4022954040" sldId="285"/>
            <ac:spMk id="3" creationId="{942E8906-2100-48DF-8FA8-3DE104903756}"/>
          </ac:spMkLst>
        </pc:spChg>
        <pc:spChg chg="add del">
          <ac:chgData name="Amanda Amorese" userId="S::amandaa@headquarters.mpfpr.com::fb67db40-0c0b-455c-aec7-f50098694907" providerId="AD" clId="Web-{039CEA96-5992-546D-B0AA-B6FC7A766A19}" dt="2024-03-08T19:56:34.084" v="172"/>
          <ac:spMkLst>
            <pc:docMk/>
            <pc:sldMk cId="4022954040" sldId="285"/>
            <ac:spMk id="5" creationId="{BEC63F6B-65B2-C99C-4D44-C9D441A58D14}"/>
          </ac:spMkLst>
        </pc:spChg>
        <pc:spChg chg="add mod">
          <ac:chgData name="Amanda Amorese" userId="S::amandaa@headquarters.mpfpr.com::fb67db40-0c0b-455c-aec7-f50098694907" providerId="AD" clId="Web-{039CEA96-5992-546D-B0AA-B6FC7A766A19}" dt="2024-03-08T19:59:32.778" v="214" actId="20577"/>
          <ac:spMkLst>
            <pc:docMk/>
            <pc:sldMk cId="4022954040" sldId="285"/>
            <ac:spMk id="6" creationId="{878C97D3-7A54-B395-F624-A29059D5FBA0}"/>
          </ac:spMkLst>
        </pc:spChg>
        <pc:spChg chg="add mod">
          <ac:chgData name="Amanda Amorese" userId="S::amandaa@headquarters.mpfpr.com::fb67db40-0c0b-455c-aec7-f50098694907" providerId="AD" clId="Web-{039CEA96-5992-546D-B0AA-B6FC7A766A19}" dt="2024-03-08T19:59:37.044" v="215" actId="20577"/>
          <ac:spMkLst>
            <pc:docMk/>
            <pc:sldMk cId="4022954040" sldId="285"/>
            <ac:spMk id="7" creationId="{D79EF03D-AA54-1A91-478F-63DD08615548}"/>
          </ac:spMkLst>
        </pc:spChg>
        <pc:spChg chg="mod">
          <ac:chgData name="Amanda Amorese" userId="S::amandaa@headquarters.mpfpr.com::fb67db40-0c0b-455c-aec7-f50098694907" providerId="AD" clId="Web-{039CEA96-5992-546D-B0AA-B6FC7A766A19}" dt="2024-03-08T19:55:56.614" v="163" actId="1076"/>
          <ac:spMkLst>
            <pc:docMk/>
            <pc:sldMk cId="4022954040" sldId="285"/>
            <ac:spMk id="85" creationId="{7974ED2A-06B5-E223-5C2C-6580C9635A3D}"/>
          </ac:spMkLst>
        </pc:spChg>
        <pc:spChg chg="mod">
          <ac:chgData name="Amanda Amorese" userId="S::amandaa@headquarters.mpfpr.com::fb67db40-0c0b-455c-aec7-f50098694907" providerId="AD" clId="Web-{039CEA96-5992-546D-B0AA-B6FC7A766A19}" dt="2024-03-08T19:55:14.518" v="154" actId="20577"/>
          <ac:spMkLst>
            <pc:docMk/>
            <pc:sldMk cId="4022954040" sldId="285"/>
            <ac:spMk id="86" creationId="{DB9A9EFB-DFA0-FBE1-7F58-F7A9840CAF67}"/>
          </ac:spMkLst>
        </pc:spChg>
        <pc:picChg chg="add mod">
          <ac:chgData name="Amanda Amorese" userId="S::amandaa@headquarters.mpfpr.com::fb67db40-0c0b-455c-aec7-f50098694907" providerId="AD" clId="Web-{039CEA96-5992-546D-B0AA-B6FC7A766A19}" dt="2024-03-08T19:56:15.396" v="170" actId="1076"/>
          <ac:picMkLst>
            <pc:docMk/>
            <pc:sldMk cId="4022954040" sldId="285"/>
            <ac:picMk id="2" creationId="{DF3E7F6C-11D0-FDE6-C388-C9AB9B456840}"/>
          </ac:picMkLst>
        </pc:picChg>
        <pc:picChg chg="add mod">
          <ac:chgData name="Amanda Amorese" userId="S::amandaa@headquarters.mpfpr.com::fb67db40-0c0b-455c-aec7-f50098694907" providerId="AD" clId="Web-{039CEA96-5992-546D-B0AA-B6FC7A766A19}" dt="2024-03-08T19:56:08.302" v="168" actId="1076"/>
          <ac:picMkLst>
            <pc:docMk/>
            <pc:sldMk cId="4022954040" sldId="285"/>
            <ac:picMk id="4" creationId="{9A4884E0-28BA-43BF-6114-B8DBD7D053BF}"/>
          </ac:picMkLst>
        </pc:picChg>
      </pc:sldChg>
      <pc:sldChg chg="addSp delSp modSp add replId modNotes">
        <pc:chgData name="Amanda Amorese" userId="S::amandaa@headquarters.mpfpr.com::fb67db40-0c0b-455c-aec7-f50098694907" providerId="AD" clId="Web-{039CEA96-5992-546D-B0AA-B6FC7A766A19}" dt="2024-03-08T20:02:08.033" v="242"/>
        <pc:sldMkLst>
          <pc:docMk/>
          <pc:sldMk cId="355484951" sldId="286"/>
        </pc:sldMkLst>
        <pc:spChg chg="del mod">
          <ac:chgData name="Amanda Amorese" userId="S::amandaa@headquarters.mpfpr.com::fb67db40-0c0b-455c-aec7-f50098694907" providerId="AD" clId="Web-{039CEA96-5992-546D-B0AA-B6FC7A766A19}" dt="2024-03-08T20:01:19.157" v="231"/>
          <ac:spMkLst>
            <pc:docMk/>
            <pc:sldMk cId="355484951" sldId="286"/>
            <ac:spMk id="6" creationId="{878C97D3-7A54-B395-F624-A29059D5FBA0}"/>
          </ac:spMkLst>
        </pc:spChg>
        <pc:spChg chg="del">
          <ac:chgData name="Amanda Amorese" userId="S::amandaa@headquarters.mpfpr.com::fb67db40-0c0b-455c-aec7-f50098694907" providerId="AD" clId="Web-{039CEA96-5992-546D-B0AA-B6FC7A766A19}" dt="2024-03-08T20:01:21.797" v="232"/>
          <ac:spMkLst>
            <pc:docMk/>
            <pc:sldMk cId="355484951" sldId="286"/>
            <ac:spMk id="7" creationId="{D79EF03D-AA54-1A91-478F-63DD08615548}"/>
          </ac:spMkLst>
        </pc:spChg>
        <pc:spChg chg="mod">
          <ac:chgData name="Amanda Amorese" userId="S::amandaa@headquarters.mpfpr.com::fb67db40-0c0b-455c-aec7-f50098694907" providerId="AD" clId="Web-{039CEA96-5992-546D-B0AA-B6FC7A766A19}" dt="2024-03-08T20:01:07.313" v="227" actId="20577"/>
          <ac:spMkLst>
            <pc:docMk/>
            <pc:sldMk cId="355484951" sldId="286"/>
            <ac:spMk id="86" creationId="{DB9A9EFB-DFA0-FBE1-7F58-F7A9840CAF67}"/>
          </ac:spMkLst>
        </pc:spChg>
        <pc:picChg chg="del">
          <ac:chgData name="Amanda Amorese" userId="S::amandaa@headquarters.mpfpr.com::fb67db40-0c0b-455c-aec7-f50098694907" providerId="AD" clId="Web-{039CEA96-5992-546D-B0AA-B6FC7A766A19}" dt="2024-03-08T20:01:08.094" v="228"/>
          <ac:picMkLst>
            <pc:docMk/>
            <pc:sldMk cId="355484951" sldId="286"/>
            <ac:picMk id="2" creationId="{DF3E7F6C-11D0-FDE6-C388-C9AB9B456840}"/>
          </ac:picMkLst>
        </pc:picChg>
        <pc:picChg chg="add mod">
          <ac:chgData name="Amanda Amorese" userId="S::amandaa@headquarters.mpfpr.com::fb67db40-0c0b-455c-aec7-f50098694907" providerId="AD" clId="Web-{039CEA96-5992-546D-B0AA-B6FC7A766A19}" dt="2024-03-08T20:01:27.923" v="234" actId="1076"/>
          <ac:picMkLst>
            <pc:docMk/>
            <pc:sldMk cId="355484951" sldId="286"/>
            <ac:picMk id="3" creationId="{A555521E-902F-2D2A-DE99-5A51B8EF34B0}"/>
          </ac:picMkLst>
        </pc:picChg>
        <pc:picChg chg="del">
          <ac:chgData name="Amanda Amorese" userId="S::amandaa@headquarters.mpfpr.com::fb67db40-0c0b-455c-aec7-f50098694907" providerId="AD" clId="Web-{039CEA96-5992-546D-B0AA-B6FC7A766A19}" dt="2024-03-08T20:01:08.750" v="229"/>
          <ac:picMkLst>
            <pc:docMk/>
            <pc:sldMk cId="355484951" sldId="286"/>
            <ac:picMk id="4" creationId="{9A4884E0-28BA-43BF-6114-B8DBD7D053BF}"/>
          </ac:picMkLst>
        </pc:picChg>
        <pc:picChg chg="add mod">
          <ac:chgData name="Amanda Amorese" userId="S::amandaa@headquarters.mpfpr.com::fb67db40-0c0b-455c-aec7-f50098694907" providerId="AD" clId="Web-{039CEA96-5992-546D-B0AA-B6FC7A766A19}" dt="2024-03-08T20:01:32.688" v="236" actId="1076"/>
          <ac:picMkLst>
            <pc:docMk/>
            <pc:sldMk cId="355484951" sldId="286"/>
            <ac:picMk id="5" creationId="{FC09BA18-D4DC-E66F-9C1B-4B23884D3A87}"/>
          </ac:picMkLst>
        </pc:picChg>
        <pc:picChg chg="add mod">
          <ac:chgData name="Amanda Amorese" userId="S::amandaa@headquarters.mpfpr.com::fb67db40-0c0b-455c-aec7-f50098694907" providerId="AD" clId="Web-{039CEA96-5992-546D-B0AA-B6FC7A766A19}" dt="2024-03-08T20:01:39.329" v="238" actId="1076"/>
          <ac:picMkLst>
            <pc:docMk/>
            <pc:sldMk cId="355484951" sldId="286"/>
            <ac:picMk id="8" creationId="{A96D159A-D27E-20D2-4367-ABF5D1053AD7}"/>
          </ac:picMkLst>
        </pc:picChg>
        <pc:picChg chg="add mod">
          <ac:chgData name="Amanda Amorese" userId="S::amandaa@headquarters.mpfpr.com::fb67db40-0c0b-455c-aec7-f50098694907" providerId="AD" clId="Web-{039CEA96-5992-546D-B0AA-B6FC7A766A19}" dt="2024-03-08T20:01:50.502" v="240" actId="1076"/>
          <ac:picMkLst>
            <pc:docMk/>
            <pc:sldMk cId="355484951" sldId="286"/>
            <ac:picMk id="9" creationId="{9A155C71-8945-963A-E0C6-20776C3FCEB4}"/>
          </ac:picMkLst>
        </pc:picChg>
      </pc:sldChg>
      <pc:sldChg chg="addSp delSp modSp add replId modNotes">
        <pc:chgData name="Amanda Amorese" userId="S::amandaa@headquarters.mpfpr.com::fb67db40-0c0b-455c-aec7-f50098694907" providerId="AD" clId="Web-{039CEA96-5992-546D-B0AA-B6FC7A766A19}" dt="2024-03-08T20:02:30.472" v="254"/>
        <pc:sldMkLst>
          <pc:docMk/>
          <pc:sldMk cId="2802190765" sldId="287"/>
        </pc:sldMkLst>
        <pc:spChg chg="add mod">
          <ac:chgData name="Amanda Amorese" userId="S::amandaa@headquarters.mpfpr.com::fb67db40-0c0b-455c-aec7-f50098694907" providerId="AD" clId="Web-{039CEA96-5992-546D-B0AA-B6FC7A766A19}" dt="2024-03-08T20:02:30.472" v="254"/>
          <ac:spMkLst>
            <pc:docMk/>
            <pc:sldMk cId="2802190765" sldId="287"/>
            <ac:spMk id="2" creationId="{80D445A8-A74B-FFA4-E56D-611177FE6357}"/>
          </ac:spMkLst>
        </pc:spChg>
        <pc:picChg chg="del">
          <ac:chgData name="Amanda Amorese" userId="S::amandaa@headquarters.mpfpr.com::fb67db40-0c0b-455c-aec7-f50098694907" providerId="AD" clId="Web-{039CEA96-5992-546D-B0AA-B6FC7A766A19}" dt="2024-03-08T20:02:13.721" v="244"/>
          <ac:picMkLst>
            <pc:docMk/>
            <pc:sldMk cId="2802190765" sldId="287"/>
            <ac:picMk id="3" creationId="{A555521E-902F-2D2A-DE99-5A51B8EF34B0}"/>
          </ac:picMkLst>
        </pc:picChg>
        <pc:picChg chg="del">
          <ac:chgData name="Amanda Amorese" userId="S::amandaa@headquarters.mpfpr.com::fb67db40-0c0b-455c-aec7-f50098694907" providerId="AD" clId="Web-{039CEA96-5992-546D-B0AA-B6FC7A766A19}" dt="2024-03-08T20:02:14.409" v="245"/>
          <ac:picMkLst>
            <pc:docMk/>
            <pc:sldMk cId="2802190765" sldId="287"/>
            <ac:picMk id="5" creationId="{FC09BA18-D4DC-E66F-9C1B-4B23884D3A87}"/>
          </ac:picMkLst>
        </pc:picChg>
        <pc:picChg chg="del">
          <ac:chgData name="Amanda Amorese" userId="S::amandaa@headquarters.mpfpr.com::fb67db40-0c0b-455c-aec7-f50098694907" providerId="AD" clId="Web-{039CEA96-5992-546D-B0AA-B6FC7A766A19}" dt="2024-03-08T20:02:14.971" v="246"/>
          <ac:picMkLst>
            <pc:docMk/>
            <pc:sldMk cId="2802190765" sldId="287"/>
            <ac:picMk id="8" creationId="{A96D159A-D27E-20D2-4367-ABF5D1053AD7}"/>
          </ac:picMkLst>
        </pc:picChg>
        <pc:picChg chg="del">
          <ac:chgData name="Amanda Amorese" userId="S::amandaa@headquarters.mpfpr.com::fb67db40-0c0b-455c-aec7-f50098694907" providerId="AD" clId="Web-{039CEA96-5992-546D-B0AA-B6FC7A766A19}" dt="2024-03-08T20:02:15.502" v="247"/>
          <ac:picMkLst>
            <pc:docMk/>
            <pc:sldMk cId="2802190765" sldId="287"/>
            <ac:picMk id="9" creationId="{9A155C71-8945-963A-E0C6-20776C3FCEB4}"/>
          </ac:picMkLst>
        </pc:picChg>
      </pc:sldChg>
      <pc:sldChg chg="addSp delSp modSp add replId modNotes">
        <pc:chgData name="Amanda Amorese" userId="S::amandaa@headquarters.mpfpr.com::fb67db40-0c0b-455c-aec7-f50098694907" providerId="AD" clId="Web-{039CEA96-5992-546D-B0AA-B6FC7A766A19}" dt="2024-03-08T20:03:26.786" v="269" actId="1076"/>
        <pc:sldMkLst>
          <pc:docMk/>
          <pc:sldMk cId="731016113" sldId="288"/>
        </pc:sldMkLst>
        <pc:spChg chg="del">
          <ac:chgData name="Amanda Amorese" userId="S::amandaa@headquarters.mpfpr.com::fb67db40-0c0b-455c-aec7-f50098694907" providerId="AD" clId="Web-{039CEA96-5992-546D-B0AA-B6FC7A766A19}" dt="2024-03-08T20:03:09.864" v="262"/>
          <ac:spMkLst>
            <pc:docMk/>
            <pc:sldMk cId="731016113" sldId="288"/>
            <ac:spMk id="2" creationId="{80D445A8-A74B-FFA4-E56D-611177FE6357}"/>
          </ac:spMkLst>
        </pc:spChg>
        <pc:spChg chg="mod">
          <ac:chgData name="Amanda Amorese" userId="S::amandaa@headquarters.mpfpr.com::fb67db40-0c0b-455c-aec7-f50098694907" providerId="AD" clId="Web-{039CEA96-5992-546D-B0AA-B6FC7A766A19}" dt="2024-03-08T20:02:52.723" v="259" actId="1076"/>
          <ac:spMkLst>
            <pc:docMk/>
            <pc:sldMk cId="731016113" sldId="288"/>
            <ac:spMk id="85" creationId="{7974ED2A-06B5-E223-5C2C-6580C9635A3D}"/>
          </ac:spMkLst>
        </pc:spChg>
        <pc:spChg chg="mod">
          <ac:chgData name="Amanda Amorese" userId="S::amandaa@headquarters.mpfpr.com::fb67db40-0c0b-455c-aec7-f50098694907" providerId="AD" clId="Web-{039CEA96-5992-546D-B0AA-B6FC7A766A19}" dt="2024-03-08T20:02:55.348" v="260" actId="1076"/>
          <ac:spMkLst>
            <pc:docMk/>
            <pc:sldMk cId="731016113" sldId="288"/>
            <ac:spMk id="86" creationId="{DB9A9EFB-DFA0-FBE1-7F58-F7A9840CAF67}"/>
          </ac:spMkLst>
        </pc:spChg>
        <pc:picChg chg="add mod">
          <ac:chgData name="Amanda Amorese" userId="S::amandaa@headquarters.mpfpr.com::fb67db40-0c0b-455c-aec7-f50098694907" providerId="AD" clId="Web-{039CEA96-5992-546D-B0AA-B6FC7A766A19}" dt="2024-03-08T20:03:14.536" v="264" actId="1076"/>
          <ac:picMkLst>
            <pc:docMk/>
            <pc:sldMk cId="731016113" sldId="288"/>
            <ac:picMk id="3" creationId="{498632E4-9FEF-92ED-0DDA-B6BA9B272999}"/>
          </ac:picMkLst>
        </pc:picChg>
        <pc:picChg chg="add mod">
          <ac:chgData name="Amanda Amorese" userId="S::amandaa@headquarters.mpfpr.com::fb67db40-0c0b-455c-aec7-f50098694907" providerId="AD" clId="Web-{039CEA96-5992-546D-B0AA-B6FC7A766A19}" dt="2024-03-08T20:03:19.505" v="266" actId="1076"/>
          <ac:picMkLst>
            <pc:docMk/>
            <pc:sldMk cId="731016113" sldId="288"/>
            <ac:picMk id="4" creationId="{EA84194A-E8A7-58EF-B9DD-C16D77ADBAD2}"/>
          </ac:picMkLst>
        </pc:picChg>
        <pc:picChg chg="add mod">
          <ac:chgData name="Amanda Amorese" userId="S::amandaa@headquarters.mpfpr.com::fb67db40-0c0b-455c-aec7-f50098694907" providerId="AD" clId="Web-{039CEA96-5992-546D-B0AA-B6FC7A766A19}" dt="2024-03-08T20:03:26.786" v="269" actId="1076"/>
          <ac:picMkLst>
            <pc:docMk/>
            <pc:sldMk cId="731016113" sldId="288"/>
            <ac:picMk id="5" creationId="{1F48CB27-4456-D960-1B3C-3140417E2758}"/>
          </ac:picMkLst>
        </pc:picChg>
      </pc:sldChg>
      <pc:sldChg chg="addSp delSp modSp add replId modNotes">
        <pc:chgData name="Amanda Amorese" userId="S::amandaa@headquarters.mpfpr.com::fb67db40-0c0b-455c-aec7-f50098694907" providerId="AD" clId="Web-{039CEA96-5992-546D-B0AA-B6FC7A766A19}" dt="2024-03-08T20:04:27.054" v="296"/>
        <pc:sldMkLst>
          <pc:docMk/>
          <pc:sldMk cId="2410180136" sldId="289"/>
        </pc:sldMkLst>
        <pc:spChg chg="mod">
          <ac:chgData name="Amanda Amorese" userId="S::amandaa@headquarters.mpfpr.com::fb67db40-0c0b-455c-aec7-f50098694907" providerId="AD" clId="Web-{039CEA96-5992-546D-B0AA-B6FC7A766A19}" dt="2024-03-08T20:04:05.866" v="287" actId="1076"/>
          <ac:spMkLst>
            <pc:docMk/>
            <pc:sldMk cId="2410180136" sldId="289"/>
            <ac:spMk id="86" creationId="{DB9A9EFB-DFA0-FBE1-7F58-F7A9840CAF67}"/>
          </ac:spMkLst>
        </pc:spChg>
        <pc:picChg chg="add mod">
          <ac:chgData name="Amanda Amorese" userId="S::amandaa@headquarters.mpfpr.com::fb67db40-0c0b-455c-aec7-f50098694907" providerId="AD" clId="Web-{039CEA96-5992-546D-B0AA-B6FC7A766A19}" dt="2024-03-08T20:04:15.007" v="292" actId="1076"/>
          <ac:picMkLst>
            <pc:docMk/>
            <pc:sldMk cId="2410180136" sldId="289"/>
            <ac:picMk id="2" creationId="{69808488-743B-FD21-35E3-0D690C4ADB63}"/>
          </ac:picMkLst>
        </pc:picChg>
        <pc:picChg chg="del">
          <ac:chgData name="Amanda Amorese" userId="S::amandaa@headquarters.mpfpr.com::fb67db40-0c0b-455c-aec7-f50098694907" providerId="AD" clId="Web-{039CEA96-5992-546D-B0AA-B6FC7A766A19}" dt="2024-03-08T20:04:09.069" v="288"/>
          <ac:picMkLst>
            <pc:docMk/>
            <pc:sldMk cId="2410180136" sldId="289"/>
            <ac:picMk id="3" creationId="{498632E4-9FEF-92ED-0DDA-B6BA9B272999}"/>
          </ac:picMkLst>
        </pc:picChg>
        <pc:picChg chg="del">
          <ac:chgData name="Amanda Amorese" userId="S::amandaa@headquarters.mpfpr.com::fb67db40-0c0b-455c-aec7-f50098694907" providerId="AD" clId="Web-{039CEA96-5992-546D-B0AA-B6FC7A766A19}" dt="2024-03-08T20:04:09.741" v="289"/>
          <ac:picMkLst>
            <pc:docMk/>
            <pc:sldMk cId="2410180136" sldId="289"/>
            <ac:picMk id="4" creationId="{EA84194A-E8A7-58EF-B9DD-C16D77ADBAD2}"/>
          </ac:picMkLst>
        </pc:picChg>
        <pc:picChg chg="del">
          <ac:chgData name="Amanda Amorese" userId="S::amandaa@headquarters.mpfpr.com::fb67db40-0c0b-455c-aec7-f50098694907" providerId="AD" clId="Web-{039CEA96-5992-546D-B0AA-B6FC7A766A19}" dt="2024-03-08T20:04:10.210" v="290"/>
          <ac:picMkLst>
            <pc:docMk/>
            <pc:sldMk cId="2410180136" sldId="289"/>
            <ac:picMk id="5" creationId="{1F48CB27-4456-D960-1B3C-3140417E2758}"/>
          </ac:picMkLst>
        </pc:picChg>
        <pc:picChg chg="add mod">
          <ac:chgData name="Amanda Amorese" userId="S::amandaa@headquarters.mpfpr.com::fb67db40-0c0b-455c-aec7-f50098694907" providerId="AD" clId="Web-{039CEA96-5992-546D-B0AA-B6FC7A766A19}" dt="2024-03-08T20:04:18.851" v="294" actId="1076"/>
          <ac:picMkLst>
            <pc:docMk/>
            <pc:sldMk cId="2410180136" sldId="289"/>
            <ac:picMk id="6" creationId="{A22B74C8-DAF5-AC1A-9063-93DA6E86B939}"/>
          </ac:picMkLst>
        </pc:picChg>
      </pc:sldChg>
      <pc:sldChg chg="addSp delSp modSp add replId modNotes">
        <pc:chgData name="Amanda Amorese" userId="S::amandaa@headquarters.mpfpr.com::fb67db40-0c0b-455c-aec7-f50098694907" providerId="AD" clId="Web-{039CEA96-5992-546D-B0AA-B6FC7A766A19}" dt="2024-03-08T20:04:58.758" v="309"/>
        <pc:sldMkLst>
          <pc:docMk/>
          <pc:sldMk cId="385107785" sldId="290"/>
        </pc:sldMkLst>
        <pc:spChg chg="mod">
          <ac:chgData name="Amanda Amorese" userId="S::amandaa@headquarters.mpfpr.com::fb67db40-0c0b-455c-aec7-f50098694907" providerId="AD" clId="Web-{039CEA96-5992-546D-B0AA-B6FC7A766A19}" dt="2024-03-08T20:04:38.742" v="301" actId="20577"/>
          <ac:spMkLst>
            <pc:docMk/>
            <pc:sldMk cId="385107785" sldId="290"/>
            <ac:spMk id="86" creationId="{DB9A9EFB-DFA0-FBE1-7F58-F7A9840CAF67}"/>
          </ac:spMkLst>
        </pc:spChg>
        <pc:picChg chg="del">
          <ac:chgData name="Amanda Amorese" userId="S::amandaa@headquarters.mpfpr.com::fb67db40-0c0b-455c-aec7-f50098694907" providerId="AD" clId="Web-{039CEA96-5992-546D-B0AA-B6FC7A766A19}" dt="2024-03-08T20:04:39.492" v="302"/>
          <ac:picMkLst>
            <pc:docMk/>
            <pc:sldMk cId="385107785" sldId="290"/>
            <ac:picMk id="2" creationId="{69808488-743B-FD21-35E3-0D690C4ADB63}"/>
          </ac:picMkLst>
        </pc:picChg>
        <pc:picChg chg="add mod">
          <ac:chgData name="Amanda Amorese" userId="S::amandaa@headquarters.mpfpr.com::fb67db40-0c0b-455c-aec7-f50098694907" providerId="AD" clId="Web-{039CEA96-5992-546D-B0AA-B6FC7A766A19}" dt="2024-03-08T20:04:47.117" v="305" actId="1076"/>
          <ac:picMkLst>
            <pc:docMk/>
            <pc:sldMk cId="385107785" sldId="290"/>
            <ac:picMk id="3" creationId="{B942DCFB-E68C-555C-BB78-A2CCE5CAB492}"/>
          </ac:picMkLst>
        </pc:picChg>
        <pc:picChg chg="add mod">
          <ac:chgData name="Amanda Amorese" userId="S::amandaa@headquarters.mpfpr.com::fb67db40-0c0b-455c-aec7-f50098694907" providerId="AD" clId="Web-{039CEA96-5992-546D-B0AA-B6FC7A766A19}" dt="2024-03-08T20:04:50.602" v="307" actId="1076"/>
          <ac:picMkLst>
            <pc:docMk/>
            <pc:sldMk cId="385107785" sldId="290"/>
            <ac:picMk id="4" creationId="{F521C4C5-CC00-62DE-E7C2-33ED80777240}"/>
          </ac:picMkLst>
        </pc:picChg>
        <pc:picChg chg="del">
          <ac:chgData name="Amanda Amorese" userId="S::amandaa@headquarters.mpfpr.com::fb67db40-0c0b-455c-aec7-f50098694907" providerId="AD" clId="Web-{039CEA96-5992-546D-B0AA-B6FC7A766A19}" dt="2024-03-08T20:04:40.055" v="303"/>
          <ac:picMkLst>
            <pc:docMk/>
            <pc:sldMk cId="385107785" sldId="290"/>
            <ac:picMk id="6" creationId="{A22B74C8-DAF5-AC1A-9063-93DA6E86B939}"/>
          </ac:picMkLst>
        </pc:picChg>
      </pc:sldChg>
      <pc:sldChg chg="addSp delSp modSp add replId modNotes">
        <pc:chgData name="Amanda Amorese" userId="S::amandaa@headquarters.mpfpr.com::fb67db40-0c0b-455c-aec7-f50098694907" providerId="AD" clId="Web-{039CEA96-5992-546D-B0AA-B6FC7A766A19}" dt="2024-03-08T20:05:22.166" v="318"/>
        <pc:sldMkLst>
          <pc:docMk/>
          <pc:sldMk cId="3066362045" sldId="291"/>
        </pc:sldMkLst>
        <pc:spChg chg="mod">
          <ac:chgData name="Amanda Amorese" userId="S::amandaa@headquarters.mpfpr.com::fb67db40-0c0b-455c-aec7-f50098694907" providerId="AD" clId="Web-{039CEA96-5992-546D-B0AA-B6FC7A766A19}" dt="2024-03-08T20:05:10.853" v="313" actId="1076"/>
          <ac:spMkLst>
            <pc:docMk/>
            <pc:sldMk cId="3066362045" sldId="291"/>
            <ac:spMk id="86" creationId="{DB9A9EFB-DFA0-FBE1-7F58-F7A9840CAF67}"/>
          </ac:spMkLst>
        </pc:spChg>
        <pc:picChg chg="add mod">
          <ac:chgData name="Amanda Amorese" userId="S::amandaa@headquarters.mpfpr.com::fb67db40-0c0b-455c-aec7-f50098694907" providerId="AD" clId="Web-{039CEA96-5992-546D-B0AA-B6FC7A766A19}" dt="2024-03-08T20:05:15.603" v="316"/>
          <ac:picMkLst>
            <pc:docMk/>
            <pc:sldMk cId="3066362045" sldId="291"/>
            <ac:picMk id="2" creationId="{3542DADB-2C46-780A-E389-3BC4567255DA}"/>
          </ac:picMkLst>
        </pc:picChg>
        <pc:picChg chg="del">
          <ac:chgData name="Amanda Amorese" userId="S::amandaa@headquarters.mpfpr.com::fb67db40-0c0b-455c-aec7-f50098694907" providerId="AD" clId="Web-{039CEA96-5992-546D-B0AA-B6FC7A766A19}" dt="2024-03-08T20:05:12.009" v="314"/>
          <ac:picMkLst>
            <pc:docMk/>
            <pc:sldMk cId="3066362045" sldId="291"/>
            <ac:picMk id="3" creationId="{B942DCFB-E68C-555C-BB78-A2CCE5CAB492}"/>
          </ac:picMkLst>
        </pc:picChg>
        <pc:picChg chg="del">
          <ac:chgData name="Amanda Amorese" userId="S::amandaa@headquarters.mpfpr.com::fb67db40-0c0b-455c-aec7-f50098694907" providerId="AD" clId="Web-{039CEA96-5992-546D-B0AA-B6FC7A766A19}" dt="2024-03-08T20:05:12.587" v="315"/>
          <ac:picMkLst>
            <pc:docMk/>
            <pc:sldMk cId="3066362045" sldId="291"/>
            <ac:picMk id="4" creationId="{F521C4C5-CC00-62DE-E7C2-33ED80777240}"/>
          </ac:picMkLst>
        </pc:picChg>
      </pc:sldChg>
      <pc:sldChg chg="addSp delSp modSp add replId modNotes">
        <pc:chgData name="Amanda Amorese" userId="S::amandaa@headquarters.mpfpr.com::fb67db40-0c0b-455c-aec7-f50098694907" providerId="AD" clId="Web-{039CEA96-5992-546D-B0AA-B6FC7A766A19}" dt="2024-03-08T20:06:44.981" v="369" actId="20577"/>
        <pc:sldMkLst>
          <pc:docMk/>
          <pc:sldMk cId="2869659769" sldId="292"/>
        </pc:sldMkLst>
        <pc:spChg chg="add mod">
          <ac:chgData name="Amanda Amorese" userId="S::amandaa@headquarters.mpfpr.com::fb67db40-0c0b-455c-aec7-f50098694907" providerId="AD" clId="Web-{039CEA96-5992-546D-B0AA-B6FC7A766A19}" dt="2024-03-08T20:06:25.965" v="361" actId="1076"/>
          <ac:spMkLst>
            <pc:docMk/>
            <pc:sldMk cId="2869659769" sldId="292"/>
            <ac:spMk id="6" creationId="{2CAC3CB2-77E1-0072-7EB9-D33F35A81CEB}"/>
          </ac:spMkLst>
        </pc:spChg>
        <pc:spChg chg="mod">
          <ac:chgData name="Amanda Amorese" userId="S::amandaa@headquarters.mpfpr.com::fb67db40-0c0b-455c-aec7-f50098694907" providerId="AD" clId="Web-{039CEA96-5992-546D-B0AA-B6FC7A766A19}" dt="2024-03-08T20:06:44.981" v="369" actId="20577"/>
          <ac:spMkLst>
            <pc:docMk/>
            <pc:sldMk cId="2869659769" sldId="292"/>
            <ac:spMk id="86" creationId="{DB9A9EFB-DFA0-FBE1-7F58-F7A9840CAF67}"/>
          </ac:spMkLst>
        </pc:spChg>
        <pc:picChg chg="del">
          <ac:chgData name="Amanda Amorese" userId="S::amandaa@headquarters.mpfpr.com::fb67db40-0c0b-455c-aec7-f50098694907" providerId="AD" clId="Web-{039CEA96-5992-546D-B0AA-B6FC7A766A19}" dt="2024-03-08T20:05:56.745" v="350"/>
          <ac:picMkLst>
            <pc:docMk/>
            <pc:sldMk cId="2869659769" sldId="292"/>
            <ac:picMk id="2" creationId="{3542DADB-2C46-780A-E389-3BC4567255DA}"/>
          </ac:picMkLst>
        </pc:picChg>
        <pc:picChg chg="add mod">
          <ac:chgData name="Amanda Amorese" userId="S::amandaa@headquarters.mpfpr.com::fb67db40-0c0b-455c-aec7-f50098694907" providerId="AD" clId="Web-{039CEA96-5992-546D-B0AA-B6FC7A766A19}" dt="2024-03-08T20:05:59.901" v="351"/>
          <ac:picMkLst>
            <pc:docMk/>
            <pc:sldMk cId="2869659769" sldId="292"/>
            <ac:picMk id="3" creationId="{869109FE-49C8-E31A-1F45-1A08A1EAE8F4}"/>
          </ac:picMkLst>
        </pc:picChg>
        <pc:picChg chg="add mod">
          <ac:chgData name="Amanda Amorese" userId="S::amandaa@headquarters.mpfpr.com::fb67db40-0c0b-455c-aec7-f50098694907" providerId="AD" clId="Web-{039CEA96-5992-546D-B0AA-B6FC7A766A19}" dt="2024-03-08T20:06:04.792" v="353" actId="1076"/>
          <ac:picMkLst>
            <pc:docMk/>
            <pc:sldMk cId="2869659769" sldId="292"/>
            <ac:picMk id="4" creationId="{D79507B0-9937-F38F-28CF-B2B3ED93D9CF}"/>
          </ac:picMkLst>
        </pc:picChg>
        <pc:picChg chg="add mod">
          <ac:chgData name="Amanda Amorese" userId="S::amandaa@headquarters.mpfpr.com::fb67db40-0c0b-455c-aec7-f50098694907" providerId="AD" clId="Web-{039CEA96-5992-546D-B0AA-B6FC7A766A19}" dt="2024-03-08T20:06:10.058" v="355" actId="1076"/>
          <ac:picMkLst>
            <pc:docMk/>
            <pc:sldMk cId="2869659769" sldId="292"/>
            <ac:picMk id="5" creationId="{AC8BD87A-12DB-CC23-C00B-97829A074B56}"/>
          </ac:picMkLst>
        </pc:picChg>
      </pc:sldChg>
      <pc:sldChg chg="addSp delSp modSp add replId modNotes">
        <pc:chgData name="Amanda Amorese" userId="S::amandaa@headquarters.mpfpr.com::fb67db40-0c0b-455c-aec7-f50098694907" providerId="AD" clId="Web-{039CEA96-5992-546D-B0AA-B6FC7A766A19}" dt="2024-03-08T20:07:20.920" v="383"/>
        <pc:sldMkLst>
          <pc:docMk/>
          <pc:sldMk cId="3642561693" sldId="293"/>
        </pc:sldMkLst>
        <pc:spChg chg="add mod">
          <ac:chgData name="Amanda Amorese" userId="S::amandaa@headquarters.mpfpr.com::fb67db40-0c0b-455c-aec7-f50098694907" providerId="AD" clId="Web-{039CEA96-5992-546D-B0AA-B6FC7A766A19}" dt="2024-03-08T20:07:13.451" v="381" actId="1076"/>
          <ac:spMkLst>
            <pc:docMk/>
            <pc:sldMk cId="3642561693" sldId="293"/>
            <ac:spMk id="2" creationId="{1EF6CE34-334C-0819-09F8-24E05D053FE7}"/>
          </ac:spMkLst>
        </pc:spChg>
        <pc:spChg chg="del mod">
          <ac:chgData name="Amanda Amorese" userId="S::amandaa@headquarters.mpfpr.com::fb67db40-0c0b-455c-aec7-f50098694907" providerId="AD" clId="Web-{039CEA96-5992-546D-B0AA-B6FC7A766A19}" dt="2024-03-08T20:07:04.294" v="376"/>
          <ac:spMkLst>
            <pc:docMk/>
            <pc:sldMk cId="3642561693" sldId="293"/>
            <ac:spMk id="6" creationId="{2CAC3CB2-77E1-0072-7EB9-D33F35A81CEB}"/>
          </ac:spMkLst>
        </pc:spChg>
        <pc:picChg chg="del">
          <ac:chgData name="Amanda Amorese" userId="S::amandaa@headquarters.mpfpr.com::fb67db40-0c0b-455c-aec7-f50098694907" providerId="AD" clId="Web-{039CEA96-5992-546D-B0AA-B6FC7A766A19}" dt="2024-03-08T20:06:58.794" v="371"/>
          <ac:picMkLst>
            <pc:docMk/>
            <pc:sldMk cId="3642561693" sldId="293"/>
            <ac:picMk id="3" creationId="{869109FE-49C8-E31A-1F45-1A08A1EAE8F4}"/>
          </ac:picMkLst>
        </pc:picChg>
        <pc:picChg chg="del">
          <ac:chgData name="Amanda Amorese" userId="S::amandaa@headquarters.mpfpr.com::fb67db40-0c0b-455c-aec7-f50098694907" providerId="AD" clId="Web-{039CEA96-5992-546D-B0AA-B6FC7A766A19}" dt="2024-03-08T20:06:59.310" v="372"/>
          <ac:picMkLst>
            <pc:docMk/>
            <pc:sldMk cId="3642561693" sldId="293"/>
            <ac:picMk id="4" creationId="{D79507B0-9937-F38F-28CF-B2B3ED93D9CF}"/>
          </ac:picMkLst>
        </pc:picChg>
        <pc:picChg chg="del">
          <ac:chgData name="Amanda Amorese" userId="S::amandaa@headquarters.mpfpr.com::fb67db40-0c0b-455c-aec7-f50098694907" providerId="AD" clId="Web-{039CEA96-5992-546D-B0AA-B6FC7A766A19}" dt="2024-03-08T20:06:59.716" v="373"/>
          <ac:picMkLst>
            <pc:docMk/>
            <pc:sldMk cId="3642561693" sldId="293"/>
            <ac:picMk id="5" creationId="{AC8BD87A-12DB-CC23-C00B-97829A074B56}"/>
          </ac:picMkLst>
        </pc:picChg>
      </pc:sldChg>
      <pc:sldChg chg="addSp delSp modSp add replId modNotes">
        <pc:chgData name="Amanda Amorese" userId="S::amandaa@headquarters.mpfpr.com::fb67db40-0c0b-455c-aec7-f50098694907" providerId="AD" clId="Web-{039CEA96-5992-546D-B0AA-B6FC7A766A19}" dt="2024-03-08T20:08:10.656" v="415"/>
        <pc:sldMkLst>
          <pc:docMk/>
          <pc:sldMk cId="1591291461" sldId="294"/>
        </pc:sldMkLst>
        <pc:spChg chg="del">
          <ac:chgData name="Amanda Amorese" userId="S::amandaa@headquarters.mpfpr.com::fb67db40-0c0b-455c-aec7-f50098694907" providerId="AD" clId="Web-{039CEA96-5992-546D-B0AA-B6FC7A766A19}" dt="2024-03-08T20:07:42.405" v="404"/>
          <ac:spMkLst>
            <pc:docMk/>
            <pc:sldMk cId="1591291461" sldId="294"/>
            <ac:spMk id="2" creationId="{1EF6CE34-334C-0819-09F8-24E05D053FE7}"/>
          </ac:spMkLst>
        </pc:spChg>
        <pc:spChg chg="mod">
          <ac:chgData name="Amanda Amorese" userId="S::amandaa@headquarters.mpfpr.com::fb67db40-0c0b-455c-aec7-f50098694907" providerId="AD" clId="Web-{039CEA96-5992-546D-B0AA-B6FC7A766A19}" dt="2024-03-08T20:07:35.170" v="403" actId="20577"/>
          <ac:spMkLst>
            <pc:docMk/>
            <pc:sldMk cId="1591291461" sldId="294"/>
            <ac:spMk id="86" creationId="{DB9A9EFB-DFA0-FBE1-7F58-F7A9840CAF67}"/>
          </ac:spMkLst>
        </pc:spChg>
        <pc:picChg chg="add mod">
          <ac:chgData name="Amanda Amorese" userId="S::amandaa@headquarters.mpfpr.com::fb67db40-0c0b-455c-aec7-f50098694907" providerId="AD" clId="Web-{039CEA96-5992-546D-B0AA-B6FC7A766A19}" dt="2024-03-08T20:08:01.218" v="413" actId="1076"/>
          <ac:picMkLst>
            <pc:docMk/>
            <pc:sldMk cId="1591291461" sldId="294"/>
            <ac:picMk id="3" creationId="{719804C9-C51B-1FEF-D683-E7B9C20E6DA5}"/>
          </ac:picMkLst>
        </pc:picChg>
        <pc:picChg chg="add mod">
          <ac:chgData name="Amanda Amorese" userId="S::amandaa@headquarters.mpfpr.com::fb67db40-0c0b-455c-aec7-f50098694907" providerId="AD" clId="Web-{039CEA96-5992-546D-B0AA-B6FC7A766A19}" dt="2024-03-08T20:07:58.124" v="412" actId="1076"/>
          <ac:picMkLst>
            <pc:docMk/>
            <pc:sldMk cId="1591291461" sldId="294"/>
            <ac:picMk id="4" creationId="{04430880-0A6C-17A0-D4B6-CCF34DF1EE94}"/>
          </ac:picMkLst>
        </pc:picChg>
        <pc:picChg chg="add mod">
          <ac:chgData name="Amanda Amorese" userId="S::amandaa@headquarters.mpfpr.com::fb67db40-0c0b-455c-aec7-f50098694907" providerId="AD" clId="Web-{039CEA96-5992-546D-B0AA-B6FC7A766A19}" dt="2024-03-08T20:07:56.140" v="411" actId="1076"/>
          <ac:picMkLst>
            <pc:docMk/>
            <pc:sldMk cId="1591291461" sldId="294"/>
            <ac:picMk id="5" creationId="{112B55FF-47DB-3FDD-22CC-3E6686DF8D4A}"/>
          </ac:picMkLst>
        </pc:picChg>
      </pc:sldChg>
      <pc:sldChg chg="addSp delSp modSp add replId modNotes">
        <pc:chgData name="Amanda Amorese" userId="S::amandaa@headquarters.mpfpr.com::fb67db40-0c0b-455c-aec7-f50098694907" providerId="AD" clId="Web-{039CEA96-5992-546D-B0AA-B6FC7A766A19}" dt="2024-03-08T20:09:03.549" v="442"/>
        <pc:sldMkLst>
          <pc:docMk/>
          <pc:sldMk cId="3884198149" sldId="295"/>
        </pc:sldMkLst>
        <pc:spChg chg="mod">
          <ac:chgData name="Amanda Amorese" userId="S::amandaa@headquarters.mpfpr.com::fb67db40-0c0b-455c-aec7-f50098694907" providerId="AD" clId="Web-{039CEA96-5992-546D-B0AA-B6FC7A766A19}" dt="2024-03-08T20:08:30.266" v="434" actId="1076"/>
          <ac:spMkLst>
            <pc:docMk/>
            <pc:sldMk cId="3884198149" sldId="295"/>
            <ac:spMk id="86" creationId="{DB9A9EFB-DFA0-FBE1-7F58-F7A9840CAF67}"/>
          </ac:spMkLst>
        </pc:spChg>
        <pc:picChg chg="add mod">
          <ac:chgData name="Amanda Amorese" userId="S::amandaa@headquarters.mpfpr.com::fb67db40-0c0b-455c-aec7-f50098694907" providerId="AD" clId="Web-{039CEA96-5992-546D-B0AA-B6FC7A766A19}" dt="2024-03-08T20:08:36.735" v="436" actId="1076"/>
          <ac:picMkLst>
            <pc:docMk/>
            <pc:sldMk cId="3884198149" sldId="295"/>
            <ac:picMk id="2" creationId="{850C9976-596D-D64B-5AFA-8133BA3BA432}"/>
          </ac:picMkLst>
        </pc:picChg>
        <pc:picChg chg="del">
          <ac:chgData name="Amanda Amorese" userId="S::amandaa@headquarters.mpfpr.com::fb67db40-0c0b-455c-aec7-f50098694907" providerId="AD" clId="Web-{039CEA96-5992-546D-B0AA-B6FC7A766A19}" dt="2024-03-08T20:08:26.344" v="431"/>
          <ac:picMkLst>
            <pc:docMk/>
            <pc:sldMk cId="3884198149" sldId="295"/>
            <ac:picMk id="3" creationId="{719804C9-C51B-1FEF-D683-E7B9C20E6DA5}"/>
          </ac:picMkLst>
        </pc:picChg>
        <pc:picChg chg="del">
          <ac:chgData name="Amanda Amorese" userId="S::amandaa@headquarters.mpfpr.com::fb67db40-0c0b-455c-aec7-f50098694907" providerId="AD" clId="Web-{039CEA96-5992-546D-B0AA-B6FC7A766A19}" dt="2024-03-08T20:08:26.922" v="432"/>
          <ac:picMkLst>
            <pc:docMk/>
            <pc:sldMk cId="3884198149" sldId="295"/>
            <ac:picMk id="4" creationId="{04430880-0A6C-17A0-D4B6-CCF34DF1EE94}"/>
          </ac:picMkLst>
        </pc:picChg>
        <pc:picChg chg="del">
          <ac:chgData name="Amanda Amorese" userId="S::amandaa@headquarters.mpfpr.com::fb67db40-0c0b-455c-aec7-f50098694907" providerId="AD" clId="Web-{039CEA96-5992-546D-B0AA-B6FC7A766A19}" dt="2024-03-08T20:08:27.485" v="433"/>
          <ac:picMkLst>
            <pc:docMk/>
            <pc:sldMk cId="3884198149" sldId="295"/>
            <ac:picMk id="5" creationId="{112B55FF-47DB-3FDD-22CC-3E6686DF8D4A}"/>
          </ac:picMkLst>
        </pc:picChg>
        <pc:picChg chg="add mod">
          <ac:chgData name="Amanda Amorese" userId="S::amandaa@headquarters.mpfpr.com::fb67db40-0c0b-455c-aec7-f50098694907" providerId="AD" clId="Web-{039CEA96-5992-546D-B0AA-B6FC7A766A19}" dt="2024-03-08T20:08:45.751" v="438" actId="1076"/>
          <ac:picMkLst>
            <pc:docMk/>
            <pc:sldMk cId="3884198149" sldId="295"/>
            <ac:picMk id="6" creationId="{70BAF1B7-9BC8-ADC1-AEC9-0772F6CB5864}"/>
          </ac:picMkLst>
        </pc:picChg>
        <pc:picChg chg="add mod">
          <ac:chgData name="Amanda Amorese" userId="S::amandaa@headquarters.mpfpr.com::fb67db40-0c0b-455c-aec7-f50098694907" providerId="AD" clId="Web-{039CEA96-5992-546D-B0AA-B6FC7A766A19}" dt="2024-03-08T20:08:50.642" v="440" actId="1076"/>
          <ac:picMkLst>
            <pc:docMk/>
            <pc:sldMk cId="3884198149" sldId="295"/>
            <ac:picMk id="7" creationId="{AECD5155-D6AA-C068-502A-7E2DDE42DE4C}"/>
          </ac:picMkLst>
        </pc:picChg>
      </pc:sldChg>
    </pc:docChg>
  </pc:docChgLst>
  <pc:docChgLst>
    <pc:chgData name="Diane Roberts" userId="S::dianer@headquarters.mpfpr.com::2fdd2ae2-e67b-41b2-8647-9ddba04f48c7" providerId="AD" clId="Web-{7B8D8656-7B70-41C1-0F27-CDE47669D992}"/>
    <pc:docChg chg="mod modSld">
      <pc:chgData name="Diane Roberts" userId="S::dianer@headquarters.mpfpr.com::2fdd2ae2-e67b-41b2-8647-9ddba04f48c7" providerId="AD" clId="Web-{7B8D8656-7B70-41C1-0F27-CDE47669D992}" dt="2024-02-29T18:22:27.611" v="98"/>
      <pc:docMkLst>
        <pc:docMk/>
      </pc:docMkLst>
      <pc:sldChg chg="modSp addCm modNotes">
        <pc:chgData name="Diane Roberts" userId="S::dianer@headquarters.mpfpr.com::2fdd2ae2-e67b-41b2-8647-9ddba04f48c7" providerId="AD" clId="Web-{7B8D8656-7B70-41C1-0F27-CDE47669D992}" dt="2024-02-29T18:01:19.970" v="17"/>
        <pc:sldMkLst>
          <pc:docMk/>
          <pc:sldMk cId="0" sldId="257"/>
        </pc:sldMkLst>
        <pc:spChg chg="mod">
          <ac:chgData name="Diane Roberts" userId="S::dianer@headquarters.mpfpr.com::2fdd2ae2-e67b-41b2-8647-9ddba04f48c7" providerId="AD" clId="Web-{7B8D8656-7B70-41C1-0F27-CDE47669D992}" dt="2024-02-29T18:00:48.625" v="6" actId="20577"/>
          <ac:spMkLst>
            <pc:docMk/>
            <pc:sldMk cId="0" sldId="257"/>
            <ac:spMk id="92" creationId="{00000000-0000-0000-0000-000000000000}"/>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0:33.656" v="5"/>
              <pc2:cmMkLst xmlns:pc2="http://schemas.microsoft.com/office/powerpoint/2019/9/main/command">
                <pc:docMk/>
                <pc:sldMk cId="0" sldId="257"/>
                <pc2:cmMk id="{3AEF4B04-FA8C-4372-902E-7094870A08C1}"/>
              </pc2:cmMkLst>
            </pc226:cmChg>
          </p:ext>
        </pc:extLst>
      </pc:sldChg>
      <pc:sldChg chg="addCm modNotes">
        <pc:chgData name="Diane Roberts" userId="S::dianer@headquarters.mpfpr.com::2fdd2ae2-e67b-41b2-8647-9ddba04f48c7" providerId="AD" clId="Web-{7B8D8656-7B70-41C1-0F27-CDE47669D992}" dt="2024-02-29T18:02:59.943" v="20"/>
        <pc:sldMkLst>
          <pc:docMk/>
          <pc:sldMk cId="0" sldId="258"/>
        </pc:sldMkLst>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2:58.052" v="19"/>
              <pc2:cmMkLst xmlns:pc2="http://schemas.microsoft.com/office/powerpoint/2019/9/main/command">
                <pc:docMk/>
                <pc:sldMk cId="0" sldId="258"/>
                <pc2:cmMk id="{7F24A0DC-0430-45FA-B97E-C89D91DBE0F2}"/>
              </pc2:cmMkLst>
            </pc226:cmChg>
          </p:ext>
        </pc:extLst>
      </pc:sldChg>
      <pc:sldChg chg="modSp addCm modNotes">
        <pc:chgData name="Diane Roberts" userId="S::dianer@headquarters.mpfpr.com::2fdd2ae2-e67b-41b2-8647-9ddba04f48c7" providerId="AD" clId="Web-{7B8D8656-7B70-41C1-0F27-CDE47669D992}" dt="2024-02-29T18:06:07.090" v="34"/>
        <pc:sldMkLst>
          <pc:docMk/>
          <pc:sldMk cId="0" sldId="259"/>
        </pc:sldMkLst>
        <pc:spChg chg="mod">
          <ac:chgData name="Diane Roberts" userId="S::dianer@headquarters.mpfpr.com::2fdd2ae2-e67b-41b2-8647-9ddba04f48c7" providerId="AD" clId="Web-{7B8D8656-7B70-41C1-0F27-CDE47669D992}" dt="2024-02-29T18:03:53.117" v="24" actId="20577"/>
          <ac:spMkLst>
            <pc:docMk/>
            <pc:sldMk cId="0" sldId="259"/>
            <ac:spMk id="122" creationId="{00000000-0000-0000-0000-000000000000}"/>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3:46.991" v="23"/>
              <pc2:cmMkLst xmlns:pc2="http://schemas.microsoft.com/office/powerpoint/2019/9/main/command">
                <pc:docMk/>
                <pc:sldMk cId="0" sldId="259"/>
                <pc2:cmMk id="{34666F90-8338-47D2-84A4-022409A73D1A}"/>
              </pc2:cmMkLst>
            </pc226:cmChg>
            <pc226:cmChg xmlns:pc226="http://schemas.microsoft.com/office/powerpoint/2022/06/main/command" chg="add">
              <pc226:chgData name="Diane Roberts" userId="S::dianer@headquarters.mpfpr.com::2fdd2ae2-e67b-41b2-8647-9ddba04f48c7" providerId="AD" clId="Web-{7B8D8656-7B70-41C1-0F27-CDE47669D992}" dt="2024-02-29T18:05:35.214" v="30"/>
              <pc2:cmMkLst xmlns:pc2="http://schemas.microsoft.com/office/powerpoint/2019/9/main/command">
                <pc:docMk/>
                <pc:sldMk cId="0" sldId="259"/>
                <pc2:cmMk id="{16B59DC4-FF91-472A-BBC3-139A573B05E0}"/>
              </pc2:cmMkLst>
            </pc226:cmChg>
          </p:ext>
        </pc:extLst>
      </pc:sldChg>
      <pc:sldChg chg="modSp addCm modNotes">
        <pc:chgData name="Diane Roberts" userId="S::dianer@headquarters.mpfpr.com::2fdd2ae2-e67b-41b2-8647-9ddba04f48c7" providerId="AD" clId="Web-{7B8D8656-7B70-41C1-0F27-CDE47669D992}" dt="2024-02-29T18:09:20.769" v="49"/>
        <pc:sldMkLst>
          <pc:docMk/>
          <pc:sldMk cId="0" sldId="260"/>
        </pc:sldMkLst>
        <pc:spChg chg="mod">
          <ac:chgData name="Diane Roberts" userId="S::dianer@headquarters.mpfpr.com::2fdd2ae2-e67b-41b2-8647-9ddba04f48c7" providerId="AD" clId="Web-{7B8D8656-7B70-41C1-0F27-CDE47669D992}" dt="2024-02-29T18:07:32.250" v="40" actId="20577"/>
          <ac:spMkLst>
            <pc:docMk/>
            <pc:sldMk cId="0" sldId="260"/>
            <ac:spMk id="4" creationId="{765C450A-E7B9-F1FC-7D87-BFF6D034D0FC}"/>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7:58.032" v="41"/>
              <pc2:cmMkLst xmlns:pc2="http://schemas.microsoft.com/office/powerpoint/2019/9/main/command">
                <pc:docMk/>
                <pc:sldMk cId="0" sldId="260"/>
                <pc2:cmMk id="{27DCD896-A001-4F8A-99D9-82020F7B7A64}"/>
              </pc2:cmMkLst>
            </pc226:cmChg>
          </p:ext>
        </pc:extLst>
      </pc:sldChg>
      <pc:sldChg chg="addCm modNotes">
        <pc:chgData name="Diane Roberts" userId="S::dianer@headquarters.mpfpr.com::2fdd2ae2-e67b-41b2-8647-9ddba04f48c7" providerId="AD" clId="Web-{7B8D8656-7B70-41C1-0F27-CDE47669D992}" dt="2024-02-29T18:12:17.354" v="64"/>
        <pc:sldMkLst>
          <pc:docMk/>
          <pc:sldMk cId="0" sldId="261"/>
        </pc:sldMkLst>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2:11.197" v="63"/>
              <pc2:cmMkLst xmlns:pc2="http://schemas.microsoft.com/office/powerpoint/2019/9/main/command">
                <pc:docMk/>
                <pc:sldMk cId="0" sldId="261"/>
                <pc2:cmMk id="{A3DE49FB-003D-4324-AF05-F53CD36FEFA9}"/>
              </pc2:cmMkLst>
            </pc226:cmChg>
          </p:ext>
        </pc:extLst>
      </pc:sldChg>
      <pc:sldChg chg="modSp addCm">
        <pc:chgData name="Diane Roberts" userId="S::dianer@headquarters.mpfpr.com::2fdd2ae2-e67b-41b2-8647-9ddba04f48c7" providerId="AD" clId="Web-{7B8D8656-7B70-41C1-0F27-CDE47669D992}" dt="2024-02-29T18:13:10.450" v="67" actId="20577"/>
        <pc:sldMkLst>
          <pc:docMk/>
          <pc:sldMk cId="0" sldId="264"/>
        </pc:sldMkLst>
        <pc:spChg chg="mod">
          <ac:chgData name="Diane Roberts" userId="S::dianer@headquarters.mpfpr.com::2fdd2ae2-e67b-41b2-8647-9ddba04f48c7" providerId="AD" clId="Web-{7B8D8656-7B70-41C1-0F27-CDE47669D992}" dt="2024-02-29T18:13:10.450" v="67" actId="20577"/>
          <ac:spMkLst>
            <pc:docMk/>
            <pc:sldMk cId="0" sldId="264"/>
            <ac:spMk id="212" creationId="{00000000-0000-0000-0000-000000000000}"/>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3:03.434" v="66"/>
              <pc2:cmMkLst xmlns:pc2="http://schemas.microsoft.com/office/powerpoint/2019/9/main/command">
                <pc:docMk/>
                <pc:sldMk cId="0" sldId="264"/>
                <pc2:cmMk id="{7326DE97-3B7A-496A-BD8F-682425A822BC}"/>
              </pc2:cmMkLst>
            </pc226:cmChg>
          </p:ext>
        </pc:extLst>
      </pc:sldChg>
      <pc:sldChg chg="modSp addCm modNotes">
        <pc:chgData name="Diane Roberts" userId="S::dianer@headquarters.mpfpr.com::2fdd2ae2-e67b-41b2-8647-9ddba04f48c7" providerId="AD" clId="Web-{7B8D8656-7B70-41C1-0F27-CDE47669D992}" dt="2024-02-29T18:15:17.157" v="76"/>
        <pc:sldMkLst>
          <pc:docMk/>
          <pc:sldMk cId="0" sldId="265"/>
        </pc:sldMkLst>
        <pc:spChg chg="mod">
          <ac:chgData name="Diane Roberts" userId="S::dianer@headquarters.mpfpr.com::2fdd2ae2-e67b-41b2-8647-9ddba04f48c7" providerId="AD" clId="Web-{7B8D8656-7B70-41C1-0F27-CDE47669D992}" dt="2024-02-29T18:14:33.703" v="74" actId="20577"/>
          <ac:spMkLst>
            <pc:docMk/>
            <pc:sldMk cId="0" sldId="265"/>
            <ac:spMk id="2" creationId="{C087C631-63BB-93A2-98E2-8F3DE8B2A2AD}"/>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4:28.984" v="73"/>
              <pc2:cmMkLst xmlns:pc2="http://schemas.microsoft.com/office/powerpoint/2019/9/main/command">
                <pc:docMk/>
                <pc:sldMk cId="0" sldId="265"/>
                <pc2:cmMk id="{67630DD0-08C9-47BF-9555-916EB1C0CD38}"/>
              </pc2:cmMkLst>
            </pc226:cmChg>
          </p:ext>
        </pc:extLst>
      </pc:sldChg>
      <pc:sldChg chg="modSp addCm modNotes">
        <pc:chgData name="Diane Roberts" userId="S::dianer@headquarters.mpfpr.com::2fdd2ae2-e67b-41b2-8647-9ddba04f48c7" providerId="AD" clId="Web-{7B8D8656-7B70-41C1-0F27-CDE47669D992}" dt="2024-02-29T18:17:39.725" v="90"/>
        <pc:sldMkLst>
          <pc:docMk/>
          <pc:sldMk cId="0" sldId="266"/>
        </pc:sldMkLst>
        <pc:graphicFrameChg chg="modGraphic">
          <ac:chgData name="Diane Roberts" userId="S::dianer@headquarters.mpfpr.com::2fdd2ae2-e67b-41b2-8647-9ddba04f48c7" providerId="AD" clId="Web-{7B8D8656-7B70-41C1-0F27-CDE47669D992}" dt="2024-02-29T18:15:34.236" v="81" actId="20577"/>
          <ac:graphicFrameMkLst>
            <pc:docMk/>
            <pc:sldMk cId="0" sldId="266"/>
            <ac:graphicFrameMk id="5" creationId="{1D961FC6-71C5-25A3-3F63-B1B9E559E6B9}"/>
          </ac:graphicFrameMkLst>
        </pc:graphicFrame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6:41.176" v="82"/>
              <pc2:cmMkLst xmlns:pc2="http://schemas.microsoft.com/office/powerpoint/2019/9/main/command">
                <pc:docMk/>
                <pc:sldMk cId="0" sldId="266"/>
                <pc2:cmMk id="{845D3824-D64D-40E5-A98C-BC8F0E66B805}"/>
              </pc2:cmMkLst>
            </pc226:cmChg>
          </p:ext>
        </pc:extLst>
      </pc:sldChg>
      <pc:sldChg chg="modSp modNotes">
        <pc:chgData name="Diane Roberts" userId="S::dianer@headquarters.mpfpr.com::2fdd2ae2-e67b-41b2-8647-9ddba04f48c7" providerId="AD" clId="Web-{7B8D8656-7B70-41C1-0F27-CDE47669D992}" dt="2024-02-29T18:22:27.611" v="98"/>
        <pc:sldMkLst>
          <pc:docMk/>
          <pc:sldMk cId="0" sldId="269"/>
        </pc:sldMkLst>
        <pc:spChg chg="mod">
          <ac:chgData name="Diane Roberts" userId="S::dianer@headquarters.mpfpr.com::2fdd2ae2-e67b-41b2-8647-9ddba04f48c7" providerId="AD" clId="Web-{7B8D8656-7B70-41C1-0F27-CDE47669D992}" dt="2024-02-29T18:21:09.342" v="95" actId="20577"/>
          <ac:spMkLst>
            <pc:docMk/>
            <pc:sldMk cId="0" sldId="269"/>
            <ac:spMk id="309" creationId="{00000000-0000-0000-0000-000000000000}"/>
          </ac:spMkLst>
        </pc:spChg>
        <pc:spChg chg="mod">
          <ac:chgData name="Diane Roberts" userId="S::dianer@headquarters.mpfpr.com::2fdd2ae2-e67b-41b2-8647-9ddba04f48c7" providerId="AD" clId="Web-{7B8D8656-7B70-41C1-0F27-CDE47669D992}" dt="2024-02-29T18:21:12.264" v="96" actId="20577"/>
          <ac:spMkLst>
            <pc:docMk/>
            <pc:sldMk cId="0" sldId="269"/>
            <ac:spMk id="315" creationId="{00000000-0000-0000-0000-000000000000}"/>
          </ac:spMkLst>
        </pc:spChg>
      </pc:sldChg>
      <pc:sldChg chg="modSp addCm">
        <pc:chgData name="Diane Roberts" userId="S::dianer@headquarters.mpfpr.com::2fdd2ae2-e67b-41b2-8647-9ddba04f48c7" providerId="AD" clId="Web-{7B8D8656-7B70-41C1-0F27-CDE47669D992}" dt="2024-02-29T18:07:24.421" v="39" actId="20577"/>
        <pc:sldMkLst>
          <pc:docMk/>
          <pc:sldMk cId="2028120626" sldId="279"/>
        </pc:sldMkLst>
        <pc:spChg chg="mod">
          <ac:chgData name="Diane Roberts" userId="S::dianer@headquarters.mpfpr.com::2fdd2ae2-e67b-41b2-8647-9ddba04f48c7" providerId="AD" clId="Web-{7B8D8656-7B70-41C1-0F27-CDE47669D992}" dt="2024-02-29T18:07:24.421" v="39" actId="20577"/>
          <ac:spMkLst>
            <pc:docMk/>
            <pc:sldMk cId="2028120626" sldId="279"/>
            <ac:spMk id="4" creationId="{765C450A-E7B9-F1FC-7D87-BFF6D034D0FC}"/>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7:19.952" v="38"/>
              <pc2:cmMkLst xmlns:pc2="http://schemas.microsoft.com/office/powerpoint/2019/9/main/command">
                <pc:docMk/>
                <pc:sldMk cId="2028120626" sldId="279"/>
                <pc2:cmMk id="{12B62FD3-9FD9-4725-89ED-9560EDB941F2}"/>
              </pc2:cmMkLst>
            </pc226:cmChg>
          </p:ext>
        </pc:extLst>
      </pc:sldChg>
      <pc:sldChg chg="addCm modNotes">
        <pc:chgData name="Diane Roberts" userId="S::dianer@headquarters.mpfpr.com::2fdd2ae2-e67b-41b2-8647-9ddba04f48c7" providerId="AD" clId="Web-{7B8D8656-7B70-41C1-0F27-CDE47669D992}" dt="2024-02-29T18:20:13.887" v="93"/>
        <pc:sldMkLst>
          <pc:docMk/>
          <pc:sldMk cId="1469951454" sldId="281"/>
        </pc:sldMkLst>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20:08.387" v="92"/>
              <pc2:cmMkLst xmlns:pc2="http://schemas.microsoft.com/office/powerpoint/2019/9/main/command">
                <pc:docMk/>
                <pc:sldMk cId="1469951454" sldId="281"/>
                <pc2:cmMk id="{AE6DCE9D-C7E5-49B9-9B45-8DEB1A39859B}"/>
              </pc2:cmMkLst>
            </pc226:cmChg>
          </p:ext>
        </pc:extLst>
      </pc:sldChg>
    </pc:docChg>
  </pc:docChgLst>
  <pc:docChgLst>
    <pc:chgData name="Andrea Lindsey" userId="a9c4ad07-5d0f-46a4-a654-823d5e9f0bfc" providerId="ADAL" clId="{6AD1DD7F-40EB-4CEC-8C9E-AA438656D661}"/>
    <pc:docChg chg="undo redo custSel addSld delSld modSld sldOrd">
      <pc:chgData name="Andrea Lindsey" userId="a9c4ad07-5d0f-46a4-a654-823d5e9f0bfc" providerId="ADAL" clId="{6AD1DD7F-40EB-4CEC-8C9E-AA438656D661}" dt="2024-02-02T21:46:15.422" v="9347" actId="20577"/>
      <pc:docMkLst>
        <pc:docMk/>
      </pc:docMkLst>
      <pc:sldChg chg="modSp mod modAnim modNotesTx">
        <pc:chgData name="Andrea Lindsey" userId="a9c4ad07-5d0f-46a4-a654-823d5e9f0bfc" providerId="ADAL" clId="{6AD1DD7F-40EB-4CEC-8C9E-AA438656D661}" dt="2024-02-02T19:31:46.303" v="1594" actId="20577"/>
        <pc:sldMkLst>
          <pc:docMk/>
          <pc:sldMk cId="0" sldId="259"/>
        </pc:sldMkLst>
        <pc:spChg chg="mod">
          <ac:chgData name="Andrea Lindsey" userId="a9c4ad07-5d0f-46a4-a654-823d5e9f0bfc" providerId="ADAL" clId="{6AD1DD7F-40EB-4CEC-8C9E-AA438656D661}" dt="2024-02-02T19:31:46.303" v="1594" actId="20577"/>
          <ac:spMkLst>
            <pc:docMk/>
            <pc:sldMk cId="0" sldId="259"/>
            <ac:spMk id="122" creationId="{00000000-0000-0000-0000-000000000000}"/>
          </ac:spMkLst>
        </pc:spChg>
      </pc:sldChg>
      <pc:sldChg chg="addSp delSp modSp mod modNotesTx">
        <pc:chgData name="Andrea Lindsey" userId="a9c4ad07-5d0f-46a4-a654-823d5e9f0bfc" providerId="ADAL" clId="{6AD1DD7F-40EB-4CEC-8C9E-AA438656D661}" dt="2024-02-02T20:16:34.290" v="3225" actId="404"/>
        <pc:sldMkLst>
          <pc:docMk/>
          <pc:sldMk cId="0" sldId="260"/>
        </pc:sldMkLst>
        <pc:spChg chg="add del mod">
          <ac:chgData name="Andrea Lindsey" userId="a9c4ad07-5d0f-46a4-a654-823d5e9f0bfc" providerId="ADAL" clId="{6AD1DD7F-40EB-4CEC-8C9E-AA438656D661}" dt="2024-02-02T19:13:49.764" v="77"/>
          <ac:spMkLst>
            <pc:docMk/>
            <pc:sldMk cId="0" sldId="260"/>
            <ac:spMk id="2" creationId="{1331A3FF-1229-417D-8024-35B7A3CD9CE1}"/>
          </ac:spMkLst>
        </pc:spChg>
        <pc:spChg chg="add del mod">
          <ac:chgData name="Andrea Lindsey" userId="a9c4ad07-5d0f-46a4-a654-823d5e9f0bfc" providerId="ADAL" clId="{6AD1DD7F-40EB-4CEC-8C9E-AA438656D661}" dt="2024-02-02T19:16:11.043" v="173" actId="478"/>
          <ac:spMkLst>
            <pc:docMk/>
            <pc:sldMk cId="0" sldId="260"/>
            <ac:spMk id="3" creationId="{C4A8745C-F6AE-D597-1DAF-9E47524B0F66}"/>
          </ac:spMkLst>
        </pc:spChg>
        <pc:spChg chg="add mod">
          <ac:chgData name="Andrea Lindsey" userId="a9c4ad07-5d0f-46a4-a654-823d5e9f0bfc" providerId="ADAL" clId="{6AD1DD7F-40EB-4CEC-8C9E-AA438656D661}" dt="2024-02-02T20:16:34.290" v="3225" actId="404"/>
          <ac:spMkLst>
            <pc:docMk/>
            <pc:sldMk cId="0" sldId="260"/>
            <ac:spMk id="4" creationId="{765C450A-E7B9-F1FC-7D87-BFF6D034D0FC}"/>
          </ac:spMkLst>
        </pc:spChg>
        <pc:spChg chg="mod">
          <ac:chgData name="Andrea Lindsey" userId="a9c4ad07-5d0f-46a4-a654-823d5e9f0bfc" providerId="ADAL" clId="{6AD1DD7F-40EB-4CEC-8C9E-AA438656D661}" dt="2024-02-02T19:16:51.603" v="219" actId="20577"/>
          <ac:spMkLst>
            <pc:docMk/>
            <pc:sldMk cId="0" sldId="260"/>
            <ac:spMk id="131" creationId="{00000000-0000-0000-0000-000000000000}"/>
          </ac:spMkLst>
        </pc:spChg>
        <pc:spChg chg="mod">
          <ac:chgData name="Andrea Lindsey" userId="a9c4ad07-5d0f-46a4-a654-823d5e9f0bfc" providerId="ADAL" clId="{6AD1DD7F-40EB-4CEC-8C9E-AA438656D661}" dt="2024-02-02T19:12:20.603" v="13" actId="20577"/>
          <ac:spMkLst>
            <pc:docMk/>
            <pc:sldMk cId="0" sldId="260"/>
            <ac:spMk id="140" creationId="{00000000-0000-0000-0000-000000000000}"/>
          </ac:spMkLst>
        </pc:spChg>
        <pc:grpChg chg="del">
          <ac:chgData name="Andrea Lindsey" userId="a9c4ad07-5d0f-46a4-a654-823d5e9f0bfc" providerId="ADAL" clId="{6AD1DD7F-40EB-4CEC-8C9E-AA438656D661}" dt="2024-02-02T19:12:22.750" v="14" actId="478"/>
          <ac:grpSpMkLst>
            <pc:docMk/>
            <pc:sldMk cId="0" sldId="260"/>
            <ac:grpSpMk id="139" creationId="{00000000-0000-0000-0000-000000000000}"/>
          </ac:grpSpMkLst>
        </pc:grpChg>
        <pc:grpChg chg="del">
          <ac:chgData name="Andrea Lindsey" userId="a9c4ad07-5d0f-46a4-a654-823d5e9f0bfc" providerId="ADAL" clId="{6AD1DD7F-40EB-4CEC-8C9E-AA438656D661}" dt="2024-02-02T19:12:24.324" v="15" actId="478"/>
          <ac:grpSpMkLst>
            <pc:docMk/>
            <pc:sldMk cId="0" sldId="260"/>
            <ac:grpSpMk id="142" creationId="{00000000-0000-0000-0000-000000000000}"/>
          </ac:grpSpMkLst>
        </pc:grpChg>
        <pc:picChg chg="del">
          <ac:chgData name="Andrea Lindsey" userId="a9c4ad07-5d0f-46a4-a654-823d5e9f0bfc" providerId="ADAL" clId="{6AD1DD7F-40EB-4CEC-8C9E-AA438656D661}" dt="2024-02-02T19:12:18.733" v="12" actId="478"/>
          <ac:picMkLst>
            <pc:docMk/>
            <pc:sldMk cId="0" sldId="260"/>
            <ac:picMk id="145" creationId="{00000000-0000-0000-0000-000000000000}"/>
          </ac:picMkLst>
        </pc:picChg>
      </pc:sldChg>
      <pc:sldChg chg="addSp delSp modSp mod modNotesTx">
        <pc:chgData name="Andrea Lindsey" userId="a9c4ad07-5d0f-46a4-a654-823d5e9f0bfc" providerId="ADAL" clId="{6AD1DD7F-40EB-4CEC-8C9E-AA438656D661}" dt="2024-02-02T19:52:35.314" v="2787" actId="20577"/>
        <pc:sldMkLst>
          <pc:docMk/>
          <pc:sldMk cId="0" sldId="261"/>
        </pc:sldMkLst>
        <pc:spChg chg="add del mod">
          <ac:chgData name="Andrea Lindsey" userId="a9c4ad07-5d0f-46a4-a654-823d5e9f0bfc" providerId="ADAL" clId="{6AD1DD7F-40EB-4CEC-8C9E-AA438656D661}" dt="2024-02-02T19:47:26.804" v="2553" actId="478"/>
          <ac:spMkLst>
            <pc:docMk/>
            <pc:sldMk cId="0" sldId="261"/>
            <ac:spMk id="12" creationId="{4D9B44F9-63D9-2BB4-C483-B1863C4100AB}"/>
          </ac:spMkLst>
        </pc:spChg>
        <pc:spChg chg="add del mod">
          <ac:chgData name="Andrea Lindsey" userId="a9c4ad07-5d0f-46a4-a654-823d5e9f0bfc" providerId="ADAL" clId="{6AD1DD7F-40EB-4CEC-8C9E-AA438656D661}" dt="2024-02-02T19:48:24.185" v="2575" actId="478"/>
          <ac:spMkLst>
            <pc:docMk/>
            <pc:sldMk cId="0" sldId="261"/>
            <ac:spMk id="13" creationId="{590EDC3E-1132-0B10-8805-5C9409D2EB1C}"/>
          </ac:spMkLst>
        </pc:spChg>
        <pc:spChg chg="add del mod">
          <ac:chgData name="Andrea Lindsey" userId="a9c4ad07-5d0f-46a4-a654-823d5e9f0bfc" providerId="ADAL" clId="{6AD1DD7F-40EB-4CEC-8C9E-AA438656D661}" dt="2024-02-02T19:48:37.560" v="2580" actId="478"/>
          <ac:spMkLst>
            <pc:docMk/>
            <pc:sldMk cId="0" sldId="261"/>
            <ac:spMk id="14" creationId="{99D6E3B9-1500-6F86-E56A-1D51A24AC764}"/>
          </ac:spMkLst>
        </pc:spChg>
        <pc:spChg chg="add del mod">
          <ac:chgData name="Andrea Lindsey" userId="a9c4ad07-5d0f-46a4-a654-823d5e9f0bfc" providerId="ADAL" clId="{6AD1DD7F-40EB-4CEC-8C9E-AA438656D661}" dt="2024-02-02T19:49:26.493" v="2587" actId="478"/>
          <ac:spMkLst>
            <pc:docMk/>
            <pc:sldMk cId="0" sldId="261"/>
            <ac:spMk id="15" creationId="{D35B50AD-5D56-A900-8C74-663FD887B3AA}"/>
          </ac:spMkLst>
        </pc:spChg>
        <pc:spChg chg="add del mod">
          <ac:chgData name="Andrea Lindsey" userId="a9c4ad07-5d0f-46a4-a654-823d5e9f0bfc" providerId="ADAL" clId="{6AD1DD7F-40EB-4CEC-8C9E-AA438656D661}" dt="2024-02-02T19:49:27.512" v="2588" actId="478"/>
          <ac:spMkLst>
            <pc:docMk/>
            <pc:sldMk cId="0" sldId="261"/>
            <ac:spMk id="16" creationId="{FCC64C01-E712-4F0F-C18C-35970AD17E4E}"/>
          </ac:spMkLst>
        </pc:spChg>
        <pc:spChg chg="add del mod">
          <ac:chgData name="Andrea Lindsey" userId="a9c4ad07-5d0f-46a4-a654-823d5e9f0bfc" providerId="ADAL" clId="{6AD1DD7F-40EB-4CEC-8C9E-AA438656D661}" dt="2024-02-02T19:49:28.244" v="2589" actId="478"/>
          <ac:spMkLst>
            <pc:docMk/>
            <pc:sldMk cId="0" sldId="261"/>
            <ac:spMk id="17" creationId="{A540B54B-D26E-29AF-5D59-50A0DEC206F5}"/>
          </ac:spMkLst>
        </pc:spChg>
        <pc:spChg chg="mod">
          <ac:chgData name="Andrea Lindsey" userId="a9c4ad07-5d0f-46a4-a654-823d5e9f0bfc" providerId="ADAL" clId="{6AD1DD7F-40EB-4CEC-8C9E-AA438656D661}" dt="2024-02-02T19:24:20.883" v="1359" actId="5793"/>
          <ac:spMkLst>
            <pc:docMk/>
            <pc:sldMk cId="0" sldId="261"/>
            <ac:spMk id="152" creationId="{00000000-0000-0000-0000-000000000000}"/>
          </ac:spMkLst>
        </pc:spChg>
        <pc:spChg chg="del mod">
          <ac:chgData name="Andrea Lindsey" userId="a9c4ad07-5d0f-46a4-a654-823d5e9f0bfc" providerId="ADAL" clId="{6AD1DD7F-40EB-4CEC-8C9E-AA438656D661}" dt="2024-02-02T19:40:17.206" v="2327" actId="478"/>
          <ac:spMkLst>
            <pc:docMk/>
            <pc:sldMk cId="0" sldId="261"/>
            <ac:spMk id="158" creationId="{00000000-0000-0000-0000-000000000000}"/>
          </ac:spMkLst>
        </pc:spChg>
        <pc:picChg chg="add mod">
          <ac:chgData name="Andrea Lindsey" userId="a9c4ad07-5d0f-46a4-a654-823d5e9f0bfc" providerId="ADAL" clId="{6AD1DD7F-40EB-4CEC-8C9E-AA438656D661}" dt="2024-02-02T19:46:17.083" v="2541" actId="1076"/>
          <ac:picMkLst>
            <pc:docMk/>
            <pc:sldMk cId="0" sldId="261"/>
            <ac:picMk id="3" creationId="{1D2861C1-058B-5C29-818F-B84134E49285}"/>
          </ac:picMkLst>
        </pc:picChg>
        <pc:picChg chg="add mod">
          <ac:chgData name="Andrea Lindsey" userId="a9c4ad07-5d0f-46a4-a654-823d5e9f0bfc" providerId="ADAL" clId="{6AD1DD7F-40EB-4CEC-8C9E-AA438656D661}" dt="2024-02-02T19:48:39.559" v="2582" actId="1076"/>
          <ac:picMkLst>
            <pc:docMk/>
            <pc:sldMk cId="0" sldId="261"/>
            <ac:picMk id="5" creationId="{41047DA6-4ED0-1865-5897-039792F5C2B6}"/>
          </ac:picMkLst>
        </pc:picChg>
        <pc:picChg chg="add del mod">
          <ac:chgData name="Andrea Lindsey" userId="a9c4ad07-5d0f-46a4-a654-823d5e9f0bfc" providerId="ADAL" clId="{6AD1DD7F-40EB-4CEC-8C9E-AA438656D661}" dt="2024-02-02T19:42:56.858" v="2477" actId="478"/>
          <ac:picMkLst>
            <pc:docMk/>
            <pc:sldMk cId="0" sldId="261"/>
            <ac:picMk id="7" creationId="{692B167F-922B-29B7-F233-472B82798827}"/>
          </ac:picMkLst>
        </pc:picChg>
        <pc:picChg chg="add del mod ord">
          <ac:chgData name="Andrea Lindsey" userId="a9c4ad07-5d0f-46a4-a654-823d5e9f0bfc" providerId="ADAL" clId="{6AD1DD7F-40EB-4CEC-8C9E-AA438656D661}" dt="2024-02-02T19:43:48.143" v="2494" actId="478"/>
          <ac:picMkLst>
            <pc:docMk/>
            <pc:sldMk cId="0" sldId="261"/>
            <ac:picMk id="9" creationId="{0D8CDFF3-098D-BA02-7330-E3B857C8D745}"/>
          </ac:picMkLst>
        </pc:picChg>
        <pc:picChg chg="add del mod ord">
          <ac:chgData name="Andrea Lindsey" userId="a9c4ad07-5d0f-46a4-a654-823d5e9f0bfc" providerId="ADAL" clId="{6AD1DD7F-40EB-4CEC-8C9E-AA438656D661}" dt="2024-02-02T19:44:27.158" v="2499" actId="478"/>
          <ac:picMkLst>
            <pc:docMk/>
            <pc:sldMk cId="0" sldId="261"/>
            <ac:picMk id="11" creationId="{9A043275-E82D-785C-2E07-E0F47D8898DB}"/>
          </ac:picMkLst>
        </pc:picChg>
        <pc:picChg chg="del">
          <ac:chgData name="Andrea Lindsey" userId="a9c4ad07-5d0f-46a4-a654-823d5e9f0bfc" providerId="ADAL" clId="{6AD1DD7F-40EB-4CEC-8C9E-AA438656D661}" dt="2024-02-02T19:26:11.571" v="1360" actId="478"/>
          <ac:picMkLst>
            <pc:docMk/>
            <pc:sldMk cId="0" sldId="261"/>
            <ac:picMk id="159" creationId="{00000000-0000-0000-0000-000000000000}"/>
          </ac:picMkLst>
        </pc:picChg>
        <pc:picChg chg="del">
          <ac:chgData name="Andrea Lindsey" userId="a9c4ad07-5d0f-46a4-a654-823d5e9f0bfc" providerId="ADAL" clId="{6AD1DD7F-40EB-4CEC-8C9E-AA438656D661}" dt="2024-02-02T19:26:12.356" v="1361" actId="478"/>
          <ac:picMkLst>
            <pc:docMk/>
            <pc:sldMk cId="0" sldId="261"/>
            <ac:picMk id="160" creationId="{00000000-0000-0000-0000-000000000000}"/>
          </ac:picMkLst>
        </pc:picChg>
        <pc:picChg chg="del">
          <ac:chgData name="Andrea Lindsey" userId="a9c4ad07-5d0f-46a4-a654-823d5e9f0bfc" providerId="ADAL" clId="{6AD1DD7F-40EB-4CEC-8C9E-AA438656D661}" dt="2024-02-02T19:26:46.467" v="1368" actId="478"/>
          <ac:picMkLst>
            <pc:docMk/>
            <pc:sldMk cId="0" sldId="261"/>
            <ac:picMk id="161" creationId="{00000000-0000-0000-0000-000000000000}"/>
          </ac:picMkLst>
        </pc:picChg>
        <pc:picChg chg="add del mod">
          <ac:chgData name="Andrea Lindsey" userId="a9c4ad07-5d0f-46a4-a654-823d5e9f0bfc" providerId="ADAL" clId="{6AD1DD7F-40EB-4CEC-8C9E-AA438656D661}" dt="2024-02-02T19:44:28.378" v="2500" actId="478"/>
          <ac:picMkLst>
            <pc:docMk/>
            <pc:sldMk cId="0" sldId="261"/>
            <ac:picMk id="1026" creationId="{A72B8E9A-8282-D9EC-5195-9668D3A9C5CD}"/>
          </ac:picMkLst>
        </pc:picChg>
        <pc:cxnChg chg="add mod">
          <ac:chgData name="Andrea Lindsey" userId="a9c4ad07-5d0f-46a4-a654-823d5e9f0bfc" providerId="ADAL" clId="{6AD1DD7F-40EB-4CEC-8C9E-AA438656D661}" dt="2024-02-02T19:50:13.147" v="2602" actId="14100"/>
          <ac:cxnSpMkLst>
            <pc:docMk/>
            <pc:sldMk cId="0" sldId="261"/>
            <ac:cxnSpMk id="18" creationId="{DA1C9285-09A4-B616-6140-593F441F2163}"/>
          </ac:cxnSpMkLst>
        </pc:cxnChg>
        <pc:cxnChg chg="add mod">
          <ac:chgData name="Andrea Lindsey" userId="a9c4ad07-5d0f-46a4-a654-823d5e9f0bfc" providerId="ADAL" clId="{6AD1DD7F-40EB-4CEC-8C9E-AA438656D661}" dt="2024-02-02T19:50:09.890" v="2601" actId="1076"/>
          <ac:cxnSpMkLst>
            <pc:docMk/>
            <pc:sldMk cId="0" sldId="261"/>
            <ac:cxnSpMk id="20" creationId="{C5B3C831-2DD8-F402-323F-BAB7C6F574DE}"/>
          </ac:cxnSpMkLst>
        </pc:cxnChg>
        <pc:cxnChg chg="add mod">
          <ac:chgData name="Andrea Lindsey" userId="a9c4ad07-5d0f-46a4-a654-823d5e9f0bfc" providerId="ADAL" clId="{6AD1DD7F-40EB-4CEC-8C9E-AA438656D661}" dt="2024-02-02T19:50:04.882" v="2599" actId="1076"/>
          <ac:cxnSpMkLst>
            <pc:docMk/>
            <pc:sldMk cId="0" sldId="261"/>
            <ac:cxnSpMk id="21" creationId="{BF101BCC-B5AB-230F-0009-4EB02D60E845}"/>
          </ac:cxnSpMkLst>
        </pc:cxnChg>
      </pc:sldChg>
      <pc:sldChg chg="addSp delSp modSp mod modNotesTx">
        <pc:chgData name="Andrea Lindsey" userId="a9c4ad07-5d0f-46a4-a654-823d5e9f0bfc" providerId="ADAL" clId="{6AD1DD7F-40EB-4CEC-8C9E-AA438656D661}" dt="2024-02-02T20:06:10.305" v="2827"/>
        <pc:sldMkLst>
          <pc:docMk/>
          <pc:sldMk cId="0" sldId="262"/>
        </pc:sldMkLst>
        <pc:spChg chg="del mod">
          <ac:chgData name="Andrea Lindsey" userId="a9c4ad07-5d0f-46a4-a654-823d5e9f0bfc" providerId="ADAL" clId="{6AD1DD7F-40EB-4CEC-8C9E-AA438656D661}" dt="2024-02-02T20:04:56.274" v="2817" actId="478"/>
          <ac:spMkLst>
            <pc:docMk/>
            <pc:sldMk cId="0" sldId="262"/>
            <ac:spMk id="170" creationId="{00000000-0000-0000-0000-000000000000}"/>
          </ac:spMkLst>
        </pc:spChg>
        <pc:spChg chg="del">
          <ac:chgData name="Andrea Lindsey" userId="a9c4ad07-5d0f-46a4-a654-823d5e9f0bfc" providerId="ADAL" clId="{6AD1DD7F-40EB-4CEC-8C9E-AA438656D661}" dt="2024-02-02T20:04:59.244" v="2820" actId="478"/>
          <ac:spMkLst>
            <pc:docMk/>
            <pc:sldMk cId="0" sldId="262"/>
            <ac:spMk id="172" creationId="{00000000-0000-0000-0000-000000000000}"/>
          </ac:spMkLst>
        </pc:spChg>
        <pc:spChg chg="mod">
          <ac:chgData name="Andrea Lindsey" userId="a9c4ad07-5d0f-46a4-a654-823d5e9f0bfc" providerId="ADAL" clId="{6AD1DD7F-40EB-4CEC-8C9E-AA438656D661}" dt="2024-02-02T20:04:52.988" v="2815" actId="20577"/>
          <ac:spMkLst>
            <pc:docMk/>
            <pc:sldMk cId="0" sldId="262"/>
            <ac:spMk id="174" creationId="{00000000-0000-0000-0000-000000000000}"/>
          </ac:spMkLst>
        </pc:spChg>
        <pc:picChg chg="add mod">
          <ac:chgData name="Andrea Lindsey" userId="a9c4ad07-5d0f-46a4-a654-823d5e9f0bfc" providerId="ADAL" clId="{6AD1DD7F-40EB-4CEC-8C9E-AA438656D661}" dt="2024-02-02T20:05:36.426" v="2826" actId="1076"/>
          <ac:picMkLst>
            <pc:docMk/>
            <pc:sldMk cId="0" sldId="262"/>
            <ac:picMk id="3" creationId="{FAB723A0-DCB6-FD1D-4A95-2552E452E7F5}"/>
          </ac:picMkLst>
        </pc:picChg>
        <pc:picChg chg="del">
          <ac:chgData name="Andrea Lindsey" userId="a9c4ad07-5d0f-46a4-a654-823d5e9f0bfc" providerId="ADAL" clId="{6AD1DD7F-40EB-4CEC-8C9E-AA438656D661}" dt="2024-02-02T20:04:57.171" v="2818" actId="478"/>
          <ac:picMkLst>
            <pc:docMk/>
            <pc:sldMk cId="0" sldId="262"/>
            <ac:picMk id="169" creationId="{00000000-0000-0000-0000-000000000000}"/>
          </ac:picMkLst>
        </pc:picChg>
        <pc:picChg chg="del">
          <ac:chgData name="Andrea Lindsey" userId="a9c4ad07-5d0f-46a4-a654-823d5e9f0bfc" providerId="ADAL" clId="{6AD1DD7F-40EB-4CEC-8C9E-AA438656D661}" dt="2024-02-02T20:04:57.707" v="2819" actId="478"/>
          <ac:picMkLst>
            <pc:docMk/>
            <pc:sldMk cId="0" sldId="262"/>
            <ac:picMk id="171" creationId="{00000000-0000-0000-0000-000000000000}"/>
          </ac:picMkLst>
        </pc:picChg>
      </pc:sldChg>
      <pc:sldChg chg="modSp del mod">
        <pc:chgData name="Andrea Lindsey" userId="a9c4ad07-5d0f-46a4-a654-823d5e9f0bfc" providerId="ADAL" clId="{6AD1DD7F-40EB-4CEC-8C9E-AA438656D661}" dt="2024-02-02T20:12:27.494" v="2838" actId="2696"/>
        <pc:sldMkLst>
          <pc:docMk/>
          <pc:sldMk cId="0" sldId="263"/>
        </pc:sldMkLst>
        <pc:spChg chg="mod">
          <ac:chgData name="Andrea Lindsey" userId="a9c4ad07-5d0f-46a4-a654-823d5e9f0bfc" providerId="ADAL" clId="{6AD1DD7F-40EB-4CEC-8C9E-AA438656D661}" dt="2024-02-02T20:12:20.215" v="2837" actId="20577"/>
          <ac:spMkLst>
            <pc:docMk/>
            <pc:sldMk cId="0" sldId="263"/>
            <ac:spMk id="185" creationId="{00000000-0000-0000-0000-000000000000}"/>
          </ac:spMkLst>
        </pc:spChg>
      </pc:sldChg>
      <pc:sldChg chg="delSp modSp mod modNotesTx">
        <pc:chgData name="Andrea Lindsey" userId="a9c4ad07-5d0f-46a4-a654-823d5e9f0bfc" providerId="ADAL" clId="{6AD1DD7F-40EB-4CEC-8C9E-AA438656D661}" dt="2024-02-02T20:17:19.198" v="3281" actId="20577"/>
        <pc:sldMkLst>
          <pc:docMk/>
          <pc:sldMk cId="0" sldId="264"/>
        </pc:sldMkLst>
        <pc:spChg chg="mod">
          <ac:chgData name="Andrea Lindsey" userId="a9c4ad07-5d0f-46a4-a654-823d5e9f0bfc" providerId="ADAL" clId="{6AD1DD7F-40EB-4CEC-8C9E-AA438656D661}" dt="2024-02-02T20:12:37.001" v="2858" actId="20577"/>
          <ac:spMkLst>
            <pc:docMk/>
            <pc:sldMk cId="0" sldId="264"/>
            <ac:spMk id="206" creationId="{00000000-0000-0000-0000-000000000000}"/>
          </ac:spMkLst>
        </pc:spChg>
        <pc:spChg chg="mod">
          <ac:chgData name="Andrea Lindsey" userId="a9c4ad07-5d0f-46a4-a654-823d5e9f0bfc" providerId="ADAL" clId="{6AD1DD7F-40EB-4CEC-8C9E-AA438656D661}" dt="2024-02-02T20:17:19.198" v="3281" actId="20577"/>
          <ac:spMkLst>
            <pc:docMk/>
            <pc:sldMk cId="0" sldId="264"/>
            <ac:spMk id="212" creationId="{00000000-0000-0000-0000-000000000000}"/>
          </ac:spMkLst>
        </pc:spChg>
        <pc:spChg chg="del mod">
          <ac:chgData name="Andrea Lindsey" userId="a9c4ad07-5d0f-46a4-a654-823d5e9f0bfc" providerId="ADAL" clId="{6AD1DD7F-40EB-4CEC-8C9E-AA438656D661}" dt="2024-02-02T20:12:53.597" v="2911" actId="478"/>
          <ac:spMkLst>
            <pc:docMk/>
            <pc:sldMk cId="0" sldId="264"/>
            <ac:spMk id="214" creationId="{00000000-0000-0000-0000-000000000000}"/>
          </ac:spMkLst>
        </pc:spChg>
        <pc:picChg chg="del">
          <ac:chgData name="Andrea Lindsey" userId="a9c4ad07-5d0f-46a4-a654-823d5e9f0bfc" providerId="ADAL" clId="{6AD1DD7F-40EB-4CEC-8C9E-AA438656D661}" dt="2024-02-02T20:12:51.538" v="2909" actId="478"/>
          <ac:picMkLst>
            <pc:docMk/>
            <pc:sldMk cId="0" sldId="264"/>
            <ac:picMk id="213" creationId="{00000000-0000-0000-0000-000000000000}"/>
          </ac:picMkLst>
        </pc:picChg>
      </pc:sldChg>
      <pc:sldChg chg="addSp delSp modSp mod modNotesTx">
        <pc:chgData name="Andrea Lindsey" userId="a9c4ad07-5d0f-46a4-a654-823d5e9f0bfc" providerId="ADAL" clId="{6AD1DD7F-40EB-4CEC-8C9E-AA438656D661}" dt="2024-02-02T20:29:46.329" v="4757" actId="20577"/>
        <pc:sldMkLst>
          <pc:docMk/>
          <pc:sldMk cId="0" sldId="265"/>
        </pc:sldMkLst>
        <pc:spChg chg="add mod">
          <ac:chgData name="Andrea Lindsey" userId="a9c4ad07-5d0f-46a4-a654-823d5e9f0bfc" providerId="ADAL" clId="{6AD1DD7F-40EB-4CEC-8C9E-AA438656D661}" dt="2024-02-02T20:28:33.433" v="4550" actId="20577"/>
          <ac:spMkLst>
            <pc:docMk/>
            <pc:sldMk cId="0" sldId="265"/>
            <ac:spMk id="2" creationId="{C087C631-63BB-93A2-98E2-8F3DE8B2A2AD}"/>
          </ac:spMkLst>
        </pc:spChg>
        <pc:spChg chg="mod">
          <ac:chgData name="Andrea Lindsey" userId="a9c4ad07-5d0f-46a4-a654-823d5e9f0bfc" providerId="ADAL" clId="{6AD1DD7F-40EB-4CEC-8C9E-AA438656D661}" dt="2024-02-02T20:27:54.897" v="4523" actId="20577"/>
          <ac:spMkLst>
            <pc:docMk/>
            <pc:sldMk cId="0" sldId="265"/>
            <ac:spMk id="223" creationId="{00000000-0000-0000-0000-000000000000}"/>
          </ac:spMkLst>
        </pc:spChg>
        <pc:spChg chg="del">
          <ac:chgData name="Andrea Lindsey" userId="a9c4ad07-5d0f-46a4-a654-823d5e9f0bfc" providerId="ADAL" clId="{6AD1DD7F-40EB-4CEC-8C9E-AA438656D661}" dt="2024-02-02T20:18:12.810" v="3282" actId="478"/>
          <ac:spMkLst>
            <pc:docMk/>
            <pc:sldMk cId="0" sldId="265"/>
            <ac:spMk id="229" creationId="{00000000-0000-0000-0000-000000000000}"/>
          </ac:spMkLst>
        </pc:spChg>
        <pc:spChg chg="del mod">
          <ac:chgData name="Andrea Lindsey" userId="a9c4ad07-5d0f-46a4-a654-823d5e9f0bfc" providerId="ADAL" clId="{6AD1DD7F-40EB-4CEC-8C9E-AA438656D661}" dt="2024-02-02T20:18:20.850" v="3286" actId="478"/>
          <ac:spMkLst>
            <pc:docMk/>
            <pc:sldMk cId="0" sldId="265"/>
            <ac:spMk id="231" creationId="{00000000-0000-0000-0000-000000000000}"/>
          </ac:spMkLst>
        </pc:spChg>
        <pc:spChg chg="del">
          <ac:chgData name="Andrea Lindsey" userId="a9c4ad07-5d0f-46a4-a654-823d5e9f0bfc" providerId="ADAL" clId="{6AD1DD7F-40EB-4CEC-8C9E-AA438656D661}" dt="2024-02-02T20:18:21.711" v="3287" actId="478"/>
          <ac:spMkLst>
            <pc:docMk/>
            <pc:sldMk cId="0" sldId="265"/>
            <ac:spMk id="232" creationId="{00000000-0000-0000-0000-000000000000}"/>
          </ac:spMkLst>
        </pc:spChg>
        <pc:spChg chg="del">
          <ac:chgData name="Andrea Lindsey" userId="a9c4ad07-5d0f-46a4-a654-823d5e9f0bfc" providerId="ADAL" clId="{6AD1DD7F-40EB-4CEC-8C9E-AA438656D661}" dt="2024-02-02T20:18:17.330" v="3284" actId="478"/>
          <ac:spMkLst>
            <pc:docMk/>
            <pc:sldMk cId="0" sldId="265"/>
            <ac:spMk id="233" creationId="{00000000-0000-0000-0000-000000000000}"/>
          </ac:spMkLst>
        </pc:spChg>
        <pc:picChg chg="del">
          <ac:chgData name="Andrea Lindsey" userId="a9c4ad07-5d0f-46a4-a654-823d5e9f0bfc" providerId="ADAL" clId="{6AD1DD7F-40EB-4CEC-8C9E-AA438656D661}" dt="2024-02-02T20:18:14.614" v="3283" actId="478"/>
          <ac:picMkLst>
            <pc:docMk/>
            <pc:sldMk cId="0" sldId="265"/>
            <ac:picMk id="230" creationId="{00000000-0000-0000-0000-000000000000}"/>
          </ac:picMkLst>
        </pc:picChg>
      </pc:sldChg>
      <pc:sldChg chg="addSp delSp modSp mod modNotesTx">
        <pc:chgData name="Andrea Lindsey" userId="a9c4ad07-5d0f-46a4-a654-823d5e9f0bfc" providerId="ADAL" clId="{6AD1DD7F-40EB-4CEC-8C9E-AA438656D661}" dt="2024-02-02T20:49:54.729" v="6902" actId="20577"/>
        <pc:sldMkLst>
          <pc:docMk/>
          <pc:sldMk cId="0" sldId="266"/>
        </pc:sldMkLst>
        <pc:spChg chg="mod">
          <ac:chgData name="Andrea Lindsey" userId="a9c4ad07-5d0f-46a4-a654-823d5e9f0bfc" providerId="ADAL" clId="{6AD1DD7F-40EB-4CEC-8C9E-AA438656D661}" dt="2024-02-02T20:30:07.882" v="4777" actId="20577"/>
          <ac:spMkLst>
            <pc:docMk/>
            <pc:sldMk cId="0" sldId="266"/>
            <ac:spMk id="242" creationId="{00000000-0000-0000-0000-000000000000}"/>
          </ac:spMkLst>
        </pc:spChg>
        <pc:spChg chg="del">
          <ac:chgData name="Andrea Lindsey" userId="a9c4ad07-5d0f-46a4-a654-823d5e9f0bfc" providerId="ADAL" clId="{6AD1DD7F-40EB-4CEC-8C9E-AA438656D661}" dt="2024-02-02T20:30:12.915" v="4781" actId="478"/>
          <ac:spMkLst>
            <pc:docMk/>
            <pc:sldMk cId="0" sldId="266"/>
            <ac:spMk id="248" creationId="{00000000-0000-0000-0000-000000000000}"/>
          </ac:spMkLst>
        </pc:spChg>
        <pc:spChg chg="del">
          <ac:chgData name="Andrea Lindsey" userId="a9c4ad07-5d0f-46a4-a654-823d5e9f0bfc" providerId="ADAL" clId="{6AD1DD7F-40EB-4CEC-8C9E-AA438656D661}" dt="2024-02-02T20:30:12.251" v="4780" actId="478"/>
          <ac:spMkLst>
            <pc:docMk/>
            <pc:sldMk cId="0" sldId="266"/>
            <ac:spMk id="251" creationId="{00000000-0000-0000-0000-000000000000}"/>
          </ac:spMkLst>
        </pc:spChg>
        <pc:graphicFrameChg chg="add del">
          <ac:chgData name="Andrea Lindsey" userId="a9c4ad07-5d0f-46a4-a654-823d5e9f0bfc" providerId="ADAL" clId="{6AD1DD7F-40EB-4CEC-8C9E-AA438656D661}" dt="2024-02-02T20:31:11.773" v="4783" actId="478"/>
          <ac:graphicFrameMkLst>
            <pc:docMk/>
            <pc:sldMk cId="0" sldId="266"/>
            <ac:graphicFrameMk id="2" creationId="{B4C79DBF-66CF-4F45-7D41-069423C4FECE}"/>
          </ac:graphicFrameMkLst>
        </pc:graphicFrameChg>
        <pc:graphicFrameChg chg="add mod modGraphic">
          <ac:chgData name="Andrea Lindsey" userId="a9c4ad07-5d0f-46a4-a654-823d5e9f0bfc" providerId="ADAL" clId="{6AD1DD7F-40EB-4CEC-8C9E-AA438656D661}" dt="2024-02-02T20:49:20.880" v="6845" actId="20577"/>
          <ac:graphicFrameMkLst>
            <pc:docMk/>
            <pc:sldMk cId="0" sldId="266"/>
            <ac:graphicFrameMk id="5" creationId="{1D961FC6-71C5-25A3-3F63-B1B9E559E6B9}"/>
          </ac:graphicFrameMkLst>
        </pc:graphicFrameChg>
        <pc:picChg chg="del">
          <ac:chgData name="Andrea Lindsey" userId="a9c4ad07-5d0f-46a4-a654-823d5e9f0bfc" providerId="ADAL" clId="{6AD1DD7F-40EB-4CEC-8C9E-AA438656D661}" dt="2024-02-02T20:30:09.963" v="4778" actId="478"/>
          <ac:picMkLst>
            <pc:docMk/>
            <pc:sldMk cId="0" sldId="266"/>
            <ac:picMk id="249" creationId="{00000000-0000-0000-0000-000000000000}"/>
          </ac:picMkLst>
        </pc:picChg>
        <pc:picChg chg="del">
          <ac:chgData name="Andrea Lindsey" userId="a9c4ad07-5d0f-46a4-a654-823d5e9f0bfc" providerId="ADAL" clId="{6AD1DD7F-40EB-4CEC-8C9E-AA438656D661}" dt="2024-02-02T20:30:10.628" v="4779" actId="478"/>
          <ac:picMkLst>
            <pc:docMk/>
            <pc:sldMk cId="0" sldId="266"/>
            <ac:picMk id="250" creationId="{00000000-0000-0000-0000-000000000000}"/>
          </ac:picMkLst>
        </pc:picChg>
      </pc:sldChg>
      <pc:sldChg chg="modSp del mod">
        <pc:chgData name="Andrea Lindsey" userId="a9c4ad07-5d0f-46a4-a654-823d5e9f0bfc" providerId="ADAL" clId="{6AD1DD7F-40EB-4CEC-8C9E-AA438656D661}" dt="2024-02-02T20:38:39.478" v="4914" actId="2696"/>
        <pc:sldMkLst>
          <pc:docMk/>
          <pc:sldMk cId="0" sldId="267"/>
        </pc:sldMkLst>
        <pc:spChg chg="mod">
          <ac:chgData name="Andrea Lindsey" userId="a9c4ad07-5d0f-46a4-a654-823d5e9f0bfc" providerId="ADAL" clId="{6AD1DD7F-40EB-4CEC-8C9E-AA438656D661}" dt="2024-02-02T19:13:42.650" v="73" actId="27636"/>
          <ac:spMkLst>
            <pc:docMk/>
            <pc:sldMk cId="0" sldId="267"/>
            <ac:spMk id="3" creationId="{ADE09509-F919-C422-BEBE-6F568117354B}"/>
          </ac:spMkLst>
        </pc:spChg>
        <pc:spChg chg="mod">
          <ac:chgData name="Andrea Lindsey" userId="a9c4ad07-5d0f-46a4-a654-823d5e9f0bfc" providerId="ADAL" clId="{6AD1DD7F-40EB-4CEC-8C9E-AA438656D661}" dt="2024-02-02T20:38:15.614" v="4910" actId="20577"/>
          <ac:spMkLst>
            <pc:docMk/>
            <pc:sldMk cId="0" sldId="267"/>
            <ac:spMk id="260" creationId="{00000000-0000-0000-0000-000000000000}"/>
          </ac:spMkLst>
        </pc:spChg>
        <pc:spChg chg="mod">
          <ac:chgData name="Andrea Lindsey" userId="a9c4ad07-5d0f-46a4-a654-823d5e9f0bfc" providerId="ADAL" clId="{6AD1DD7F-40EB-4CEC-8C9E-AA438656D661}" dt="2024-02-02T19:13:42.649" v="72" actId="27636"/>
          <ac:spMkLst>
            <pc:docMk/>
            <pc:sldMk cId="0" sldId="267"/>
            <ac:spMk id="281" creationId="{00000000-0000-0000-0000-000000000000}"/>
          </ac:spMkLst>
        </pc:spChg>
      </pc:sldChg>
      <pc:sldChg chg="modSp del mod">
        <pc:chgData name="Andrea Lindsey" userId="a9c4ad07-5d0f-46a4-a654-823d5e9f0bfc" providerId="ADAL" clId="{6AD1DD7F-40EB-4CEC-8C9E-AA438656D661}" dt="2024-02-02T21:02:00.095" v="7152" actId="2696"/>
        <pc:sldMkLst>
          <pc:docMk/>
          <pc:sldMk cId="0" sldId="268"/>
        </pc:sldMkLst>
        <pc:spChg chg="mod">
          <ac:chgData name="Andrea Lindsey" userId="a9c4ad07-5d0f-46a4-a654-823d5e9f0bfc" providerId="ADAL" clId="{6AD1DD7F-40EB-4CEC-8C9E-AA438656D661}" dt="2024-02-02T21:01:57.112" v="7151" actId="20577"/>
          <ac:spMkLst>
            <pc:docMk/>
            <pc:sldMk cId="0" sldId="268"/>
            <ac:spMk id="291" creationId="{00000000-0000-0000-0000-000000000000}"/>
          </ac:spMkLst>
        </pc:spChg>
      </pc:sldChg>
      <pc:sldChg chg="delSp modSp mod modNotesTx">
        <pc:chgData name="Andrea Lindsey" userId="a9c4ad07-5d0f-46a4-a654-823d5e9f0bfc" providerId="ADAL" clId="{6AD1DD7F-40EB-4CEC-8C9E-AA438656D661}" dt="2024-02-02T21:17:11.998" v="8722" actId="20577"/>
        <pc:sldMkLst>
          <pc:docMk/>
          <pc:sldMk cId="0" sldId="269"/>
        </pc:sldMkLst>
        <pc:spChg chg="mod">
          <ac:chgData name="Andrea Lindsey" userId="a9c4ad07-5d0f-46a4-a654-823d5e9f0bfc" providerId="ADAL" clId="{6AD1DD7F-40EB-4CEC-8C9E-AA438656D661}" dt="2024-02-02T21:02:10.298" v="7180" actId="20577"/>
          <ac:spMkLst>
            <pc:docMk/>
            <pc:sldMk cId="0" sldId="269"/>
            <ac:spMk id="309" creationId="{00000000-0000-0000-0000-000000000000}"/>
          </ac:spMkLst>
        </pc:spChg>
        <pc:spChg chg="mod">
          <ac:chgData name="Andrea Lindsey" userId="a9c4ad07-5d0f-46a4-a654-823d5e9f0bfc" providerId="ADAL" clId="{6AD1DD7F-40EB-4CEC-8C9E-AA438656D661}" dt="2024-02-02T21:14:58.522" v="8486" actId="27636"/>
          <ac:spMkLst>
            <pc:docMk/>
            <pc:sldMk cId="0" sldId="269"/>
            <ac:spMk id="315" creationId="{00000000-0000-0000-0000-000000000000}"/>
          </ac:spMkLst>
        </pc:spChg>
        <pc:spChg chg="del mod">
          <ac:chgData name="Andrea Lindsey" userId="a9c4ad07-5d0f-46a4-a654-823d5e9f0bfc" providerId="ADAL" clId="{6AD1DD7F-40EB-4CEC-8C9E-AA438656D661}" dt="2024-02-02T21:02:14.686" v="7183" actId="478"/>
          <ac:spMkLst>
            <pc:docMk/>
            <pc:sldMk cId="0" sldId="269"/>
            <ac:spMk id="316" creationId="{00000000-0000-0000-0000-000000000000}"/>
          </ac:spMkLst>
        </pc:spChg>
        <pc:picChg chg="del">
          <ac:chgData name="Andrea Lindsey" userId="a9c4ad07-5d0f-46a4-a654-823d5e9f0bfc" providerId="ADAL" clId="{6AD1DD7F-40EB-4CEC-8C9E-AA438656D661}" dt="2024-02-02T21:02:12.748" v="7181" actId="478"/>
          <ac:picMkLst>
            <pc:docMk/>
            <pc:sldMk cId="0" sldId="269"/>
            <ac:picMk id="317" creationId="{00000000-0000-0000-0000-000000000000}"/>
          </ac:picMkLst>
        </pc:picChg>
      </pc:sldChg>
      <pc:sldChg chg="del">
        <pc:chgData name="Andrea Lindsey" userId="a9c4ad07-5d0f-46a4-a654-823d5e9f0bfc" providerId="ADAL" clId="{6AD1DD7F-40EB-4CEC-8C9E-AA438656D661}" dt="2024-02-02T21:02:25.422" v="7185" actId="2696"/>
        <pc:sldMkLst>
          <pc:docMk/>
          <pc:sldMk cId="0" sldId="270"/>
        </pc:sldMkLst>
      </pc:sldChg>
      <pc:sldChg chg="del">
        <pc:chgData name="Andrea Lindsey" userId="a9c4ad07-5d0f-46a4-a654-823d5e9f0bfc" providerId="ADAL" clId="{6AD1DD7F-40EB-4CEC-8C9E-AA438656D661}" dt="2024-02-02T21:02:32.508" v="7187" actId="2696"/>
        <pc:sldMkLst>
          <pc:docMk/>
          <pc:sldMk cId="0" sldId="271"/>
        </pc:sldMkLst>
      </pc:sldChg>
      <pc:sldChg chg="del">
        <pc:chgData name="Andrea Lindsey" userId="a9c4ad07-5d0f-46a4-a654-823d5e9f0bfc" providerId="ADAL" clId="{6AD1DD7F-40EB-4CEC-8C9E-AA438656D661}" dt="2024-02-02T21:02:27.562" v="7186" actId="2696"/>
        <pc:sldMkLst>
          <pc:docMk/>
          <pc:sldMk cId="0" sldId="272"/>
        </pc:sldMkLst>
      </pc:sldChg>
      <pc:sldChg chg="addSp delSp modSp mod modNotesTx">
        <pc:chgData name="Andrea Lindsey" userId="a9c4ad07-5d0f-46a4-a654-823d5e9f0bfc" providerId="ADAL" clId="{6AD1DD7F-40EB-4CEC-8C9E-AA438656D661}" dt="2024-02-02T21:46:15.422" v="9347" actId="20577"/>
        <pc:sldMkLst>
          <pc:docMk/>
          <pc:sldMk cId="0" sldId="273"/>
        </pc:sldMkLst>
        <pc:spChg chg="mod">
          <ac:chgData name="Andrea Lindsey" userId="a9c4ad07-5d0f-46a4-a654-823d5e9f0bfc" providerId="ADAL" clId="{6AD1DD7F-40EB-4CEC-8C9E-AA438656D661}" dt="2024-02-02T21:03:52.573" v="7269" actId="20577"/>
          <ac:spMkLst>
            <pc:docMk/>
            <pc:sldMk cId="0" sldId="273"/>
            <ac:spMk id="380" creationId="{00000000-0000-0000-0000-000000000000}"/>
          </ac:spMkLst>
        </pc:spChg>
        <pc:spChg chg="del">
          <ac:chgData name="Andrea Lindsey" userId="a9c4ad07-5d0f-46a4-a654-823d5e9f0bfc" providerId="ADAL" clId="{6AD1DD7F-40EB-4CEC-8C9E-AA438656D661}" dt="2024-02-02T21:32:56.253" v="8723" actId="478"/>
          <ac:spMkLst>
            <pc:docMk/>
            <pc:sldMk cId="0" sldId="273"/>
            <ac:spMk id="386" creationId="{00000000-0000-0000-0000-000000000000}"/>
          </ac:spMkLst>
        </pc:spChg>
        <pc:spChg chg="del mod">
          <ac:chgData name="Andrea Lindsey" userId="a9c4ad07-5d0f-46a4-a654-823d5e9f0bfc" providerId="ADAL" clId="{6AD1DD7F-40EB-4CEC-8C9E-AA438656D661}" dt="2024-02-02T21:03:57.245" v="7271" actId="478"/>
          <ac:spMkLst>
            <pc:docMk/>
            <pc:sldMk cId="0" sldId="273"/>
            <ac:spMk id="387" creationId="{00000000-0000-0000-0000-000000000000}"/>
          </ac:spMkLst>
        </pc:spChg>
        <pc:spChg chg="del">
          <ac:chgData name="Andrea Lindsey" userId="a9c4ad07-5d0f-46a4-a654-823d5e9f0bfc" providerId="ADAL" clId="{6AD1DD7F-40EB-4CEC-8C9E-AA438656D661}" dt="2024-02-02T21:03:58.947" v="7272" actId="478"/>
          <ac:spMkLst>
            <pc:docMk/>
            <pc:sldMk cId="0" sldId="273"/>
            <ac:spMk id="388" creationId="{00000000-0000-0000-0000-000000000000}"/>
          </ac:spMkLst>
        </pc:spChg>
        <pc:picChg chg="add mod">
          <ac:chgData name="Andrea Lindsey" userId="a9c4ad07-5d0f-46a4-a654-823d5e9f0bfc" providerId="ADAL" clId="{6AD1DD7F-40EB-4CEC-8C9E-AA438656D661}" dt="2024-02-02T21:33:08.964" v="8728" actId="1076"/>
          <ac:picMkLst>
            <pc:docMk/>
            <pc:sldMk cId="0" sldId="273"/>
            <ac:picMk id="3" creationId="{63577A8A-F474-7A5C-57DB-D2CAB34D8635}"/>
          </ac:picMkLst>
        </pc:picChg>
      </pc:sldChg>
      <pc:sldChg chg="del">
        <pc:chgData name="Andrea Lindsey" userId="a9c4ad07-5d0f-46a4-a654-823d5e9f0bfc" providerId="ADAL" clId="{6AD1DD7F-40EB-4CEC-8C9E-AA438656D661}" dt="2024-02-02T21:02:37.338" v="7188" actId="2696"/>
        <pc:sldMkLst>
          <pc:docMk/>
          <pc:sldMk cId="0" sldId="274"/>
        </pc:sldMkLst>
      </pc:sldChg>
      <pc:sldChg chg="del">
        <pc:chgData name="Andrea Lindsey" userId="a9c4ad07-5d0f-46a4-a654-823d5e9f0bfc" providerId="ADAL" clId="{6AD1DD7F-40EB-4CEC-8C9E-AA438656D661}" dt="2024-02-02T21:02:40.525" v="7189" actId="2696"/>
        <pc:sldMkLst>
          <pc:docMk/>
          <pc:sldMk cId="0" sldId="275"/>
        </pc:sldMkLst>
      </pc:sldChg>
      <pc:sldChg chg="modSp mod">
        <pc:chgData name="Andrea Lindsey" userId="a9c4ad07-5d0f-46a4-a654-823d5e9f0bfc" providerId="ADAL" clId="{6AD1DD7F-40EB-4CEC-8C9E-AA438656D661}" dt="2024-02-02T21:03:04.842" v="7214" actId="20577"/>
        <pc:sldMkLst>
          <pc:docMk/>
          <pc:sldMk cId="0" sldId="277"/>
        </pc:sldMkLst>
        <pc:spChg chg="mod">
          <ac:chgData name="Andrea Lindsey" userId="a9c4ad07-5d0f-46a4-a654-823d5e9f0bfc" providerId="ADAL" clId="{6AD1DD7F-40EB-4CEC-8C9E-AA438656D661}" dt="2024-02-02T21:03:04.842" v="7214" actId="20577"/>
          <ac:spMkLst>
            <pc:docMk/>
            <pc:sldMk cId="0" sldId="277"/>
            <ac:spMk id="449" creationId="{00000000-0000-0000-0000-000000000000}"/>
          </ac:spMkLst>
        </pc:spChg>
      </pc:sldChg>
      <pc:sldChg chg="modSp add mod ord modNotesTx">
        <pc:chgData name="Andrea Lindsey" userId="a9c4ad07-5d0f-46a4-a654-823d5e9f0bfc" providerId="ADAL" clId="{6AD1DD7F-40EB-4CEC-8C9E-AA438656D661}" dt="2024-02-02T19:37:41.524" v="1935" actId="20577"/>
        <pc:sldMkLst>
          <pc:docMk/>
          <pc:sldMk cId="2028120626" sldId="279"/>
        </pc:sldMkLst>
        <pc:spChg chg="mod">
          <ac:chgData name="Andrea Lindsey" userId="a9c4ad07-5d0f-46a4-a654-823d5e9f0bfc" providerId="ADAL" clId="{6AD1DD7F-40EB-4CEC-8C9E-AA438656D661}" dt="2024-02-02T19:37:27.749" v="1897" actId="1076"/>
          <ac:spMkLst>
            <pc:docMk/>
            <pc:sldMk cId="2028120626" sldId="279"/>
            <ac:spMk id="4" creationId="{765C450A-E7B9-F1FC-7D87-BFF6D034D0FC}"/>
          </ac:spMkLst>
        </pc:spChg>
        <pc:spChg chg="mod">
          <ac:chgData name="Andrea Lindsey" userId="a9c4ad07-5d0f-46a4-a654-823d5e9f0bfc" providerId="ADAL" clId="{6AD1DD7F-40EB-4CEC-8C9E-AA438656D661}" dt="2024-02-02T19:30:54.830" v="1552" actId="20577"/>
          <ac:spMkLst>
            <pc:docMk/>
            <pc:sldMk cId="2028120626" sldId="279"/>
            <ac:spMk id="131" creationId="{00000000-0000-0000-0000-000000000000}"/>
          </ac:spMkLst>
        </pc:spChg>
      </pc:sldChg>
      <pc:sldChg chg="add del">
        <pc:chgData name="Andrea Lindsey" userId="a9c4ad07-5d0f-46a4-a654-823d5e9f0bfc" providerId="ADAL" clId="{6AD1DD7F-40EB-4CEC-8C9E-AA438656D661}" dt="2024-02-02T19:30:37.046" v="1537" actId="2890"/>
        <pc:sldMkLst>
          <pc:docMk/>
          <pc:sldMk cId="3661300550" sldId="279"/>
        </pc:sldMkLst>
      </pc:sldChg>
      <pc:sldChg chg="addSp delSp modSp add del mod ord modNotesTx">
        <pc:chgData name="Andrea Lindsey" userId="a9c4ad07-5d0f-46a4-a654-823d5e9f0bfc" providerId="ADAL" clId="{6AD1DD7F-40EB-4CEC-8C9E-AA438656D661}" dt="2024-02-02T20:44:27.197" v="5546" actId="2696"/>
        <pc:sldMkLst>
          <pc:docMk/>
          <pc:sldMk cId="3933010692" sldId="280"/>
        </pc:sldMkLst>
        <pc:spChg chg="del mod">
          <ac:chgData name="Andrea Lindsey" userId="a9c4ad07-5d0f-46a4-a654-823d5e9f0bfc" providerId="ADAL" clId="{6AD1DD7F-40EB-4CEC-8C9E-AA438656D661}" dt="2024-02-02T20:44:12.480" v="5534" actId="478"/>
          <ac:spMkLst>
            <pc:docMk/>
            <pc:sldMk cId="3933010692" sldId="280"/>
            <ac:spMk id="2" creationId="{C087C631-63BB-93A2-98E2-8F3DE8B2A2AD}"/>
          </ac:spMkLst>
        </pc:spChg>
        <pc:spChg chg="mod">
          <ac:chgData name="Andrea Lindsey" userId="a9c4ad07-5d0f-46a4-a654-823d5e9f0bfc" providerId="ADAL" clId="{6AD1DD7F-40EB-4CEC-8C9E-AA438656D661}" dt="2024-02-02T20:39:08.572" v="4959" actId="20577"/>
          <ac:spMkLst>
            <pc:docMk/>
            <pc:sldMk cId="3933010692" sldId="280"/>
            <ac:spMk id="223" creationId="{00000000-0000-0000-0000-000000000000}"/>
          </ac:spMkLst>
        </pc:spChg>
        <pc:graphicFrameChg chg="add mod">
          <ac:chgData name="Andrea Lindsey" userId="a9c4ad07-5d0f-46a4-a654-823d5e9f0bfc" providerId="ADAL" clId="{6AD1DD7F-40EB-4CEC-8C9E-AA438656D661}" dt="2024-02-02T20:44:13.491" v="5535"/>
          <ac:graphicFrameMkLst>
            <pc:docMk/>
            <pc:sldMk cId="3933010692" sldId="280"/>
            <ac:graphicFrameMk id="3" creationId="{F27281C2-79C1-68AA-4D3F-41F4507E8357}"/>
          </ac:graphicFrameMkLst>
        </pc:graphicFrameChg>
      </pc:sldChg>
      <pc:sldChg chg="add modNotesTx">
        <pc:chgData name="Andrea Lindsey" userId="a9c4ad07-5d0f-46a4-a654-823d5e9f0bfc" providerId="ADAL" clId="{6AD1DD7F-40EB-4CEC-8C9E-AA438656D661}" dt="2024-02-02T20:59:13.638" v="7095" actId="20577"/>
        <pc:sldMkLst>
          <pc:docMk/>
          <pc:sldMk cId="1469951454" sldId="281"/>
        </pc:sldMkLst>
      </pc:sldChg>
    </pc:docChg>
  </pc:docChgLst>
  <pc:docChgLst>
    <pc:chgData name="Amanda Amorese" userId="S::amandaa@headquarters.mpfpr.com::fb67db40-0c0b-455c-aec7-f50098694907" providerId="AD" clId="Web-{59D9653F-8520-0A25-04DA-F8F4FBA5ADE4}"/>
    <pc:docChg chg="modSld">
      <pc:chgData name="Amanda Amorese" userId="S::amandaa@headquarters.mpfpr.com::fb67db40-0c0b-455c-aec7-f50098694907" providerId="AD" clId="Web-{59D9653F-8520-0A25-04DA-F8F4FBA5ADE4}" dt="2024-03-12T17:58:02.464" v="33"/>
      <pc:docMkLst>
        <pc:docMk/>
      </pc:docMkLst>
      <pc:sldChg chg="modNotes">
        <pc:chgData name="Amanda Amorese" userId="S::amandaa@headquarters.mpfpr.com::fb67db40-0c0b-455c-aec7-f50098694907" providerId="AD" clId="Web-{59D9653F-8520-0A25-04DA-F8F4FBA5ADE4}" dt="2024-03-12T17:57:43.884" v="32"/>
        <pc:sldMkLst>
          <pc:docMk/>
          <pc:sldMk cId="0" sldId="256"/>
        </pc:sldMkLst>
      </pc:sldChg>
      <pc:sldChg chg="modSp">
        <pc:chgData name="Amanda Amorese" userId="S::amandaa@headquarters.mpfpr.com::fb67db40-0c0b-455c-aec7-f50098694907" providerId="AD" clId="Web-{59D9653F-8520-0A25-04DA-F8F4FBA5ADE4}" dt="2024-03-12T17:47:53.952" v="5" actId="20577"/>
        <pc:sldMkLst>
          <pc:docMk/>
          <pc:sldMk cId="0" sldId="276"/>
        </pc:sldMkLst>
        <pc:spChg chg="mod">
          <ac:chgData name="Amanda Amorese" userId="S::amandaa@headquarters.mpfpr.com::fb67db40-0c0b-455c-aec7-f50098694907" providerId="AD" clId="Web-{59D9653F-8520-0A25-04DA-F8F4FBA5ADE4}" dt="2024-03-12T17:47:53.952" v="5" actId="20577"/>
          <ac:spMkLst>
            <pc:docMk/>
            <pc:sldMk cId="0" sldId="276"/>
            <ac:spMk id="3" creationId="{F239D732-01BA-8E41-F115-7577B3E79904}"/>
          </ac:spMkLst>
        </pc:spChg>
      </pc:sldChg>
      <pc:sldChg chg="modNotes">
        <pc:chgData name="Amanda Amorese" userId="S::amandaa@headquarters.mpfpr.com::fb67db40-0c0b-455c-aec7-f50098694907" providerId="AD" clId="Web-{59D9653F-8520-0A25-04DA-F8F4FBA5ADE4}" dt="2024-03-12T17:58:02.464" v="33"/>
        <pc:sldMkLst>
          <pc:docMk/>
          <pc:sldMk cId="3727180135"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1"/>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6"/>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adfa72dabd_0_18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adfa72dabd_0_180: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171450" indent="-171450">
              <a:buChar char="•"/>
            </a:pPr>
            <a:r>
              <a:rPr lang="en-US"/>
              <a:t>Hi, everyone. </a:t>
            </a:r>
          </a:p>
          <a:p>
            <a:pPr marL="171450" indent="-171450">
              <a:buChar char="•"/>
            </a:pPr>
            <a:r>
              <a:rPr lang="en-US"/>
              <a:t>Thank you so much for joining us today. </a:t>
            </a:r>
          </a:p>
          <a:p>
            <a:pPr marL="171450" indent="-171450">
              <a:buChar char="•"/>
            </a:pPr>
            <a:r>
              <a:rPr lang="en-US"/>
              <a:t>My name is Schuyler Pringle. I work for MP&amp;F Strategic Communications, the communications and marketing support contractor for Job Corps. </a:t>
            </a:r>
          </a:p>
          <a:p>
            <a:pPr marL="171450" indent="-171450">
              <a:buChar char="•"/>
            </a:pPr>
            <a:r>
              <a:rPr lang="en-US"/>
              <a:t>Today’s webinar is going to focus on the new advanced training website that debuted last week.  </a:t>
            </a:r>
          </a:p>
          <a:p>
            <a:pPr marL="171450" indent="-171450">
              <a:buChar char="•"/>
            </a:pPr>
            <a:r>
              <a:rPr lang="en-US"/>
              <a:t>I want to show you all the new features of this website so that you in turn can understand how to integrate this resource into ongoing support effort for students</a:t>
            </a:r>
          </a:p>
          <a:p>
            <a:pPr marL="171450" indent="-171450">
              <a:buChar char="•"/>
            </a:pPr>
            <a:r>
              <a:rPr lang="en-US"/>
              <a:t>This webinar will last about 30 minutes, including some time for a Q&amp;A session at the end of the presentation. </a:t>
            </a:r>
          </a:p>
          <a:p>
            <a:pPr marL="171450" indent="-171450">
              <a:buChar char="•"/>
            </a:pPr>
            <a:r>
              <a:rPr lang="en-US"/>
              <a:t>At any point, please also feel free to type questions in the chat, and we’ll answer as we go if possible or at the end of the webinar.  </a:t>
            </a:r>
          </a:p>
          <a:p>
            <a:pPr marL="171450" indent="-171450">
              <a:buChar char="•"/>
            </a:pPr>
            <a:r>
              <a:rPr lang="en-US"/>
              <a:t>So, with that, let’s get started. </a:t>
            </a:r>
          </a:p>
          <a:p>
            <a:pPr marL="0" indent="0"/>
            <a:endParaRPr lang="en-US"/>
          </a:p>
        </p:txBody>
      </p:sp>
      <p:sp>
        <p:nvSpPr>
          <p:cNvPr id="72" name="Google Shape;72;g2adfa72dabd_0_180: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Hopefully you all received this Just In last week that announced this new website. Like this Just In mentions...</a:t>
            </a:r>
          </a:p>
          <a:p>
            <a:pPr marL="171450" indent="-171450">
              <a:buChar char="•"/>
            </a:pPr>
            <a:r>
              <a:rPr lang="en-US"/>
              <a:t>The Advanced Training website was created to provide students and career technical training instructors with a centralized information hub of Job Corps’ Advanced Training programs by location, eligibility requirements and career opportunities and instructor contact information for application details. </a:t>
            </a:r>
          </a:p>
          <a:p>
            <a:pPr marL="171450" indent="-171450">
              <a:buChar char="•"/>
            </a:pPr>
            <a:r>
              <a:rPr lang="en-US"/>
              <a:t>Job Corps staff and instructors are encouraged to use this website as a resource when discussing Advanced Training opportunities with students. </a:t>
            </a:r>
          </a:p>
          <a:p>
            <a:pPr marL="171450" indent="-171450">
              <a:buChar char="•"/>
            </a:pPr>
            <a:r>
              <a:rPr lang="en-US"/>
              <a:t>We're in the process of printing and shipping the Advanced Training poster featured in this Just In to all centers. More to come on this in the coming slides. </a:t>
            </a:r>
          </a:p>
          <a:p>
            <a:pPr marL="171450" indent="-171450">
              <a:buChar char="•"/>
            </a:pPr>
            <a:endParaRPr lang="en-US"/>
          </a:p>
          <a:p>
            <a:pPr marL="0" indent="0"/>
            <a:r>
              <a:rPr lang="en-US"/>
              <a:t>A couple of things that this Just In didn't mention...</a:t>
            </a:r>
          </a:p>
          <a:p>
            <a:pPr marL="171450" indent="-171450">
              <a:buChar char="•"/>
            </a:pPr>
            <a:r>
              <a:rPr lang="en-US"/>
              <a:t>This website just reflects on-center AT offerings. We will be adding OTP AT offerings as a phase two to this website. </a:t>
            </a:r>
          </a:p>
          <a:p>
            <a:pPr marL="171450" indent="-171450">
              <a:buChar char="•"/>
            </a:pPr>
            <a:r>
              <a:rPr lang="en-US"/>
              <a:t>This is a living, ever-evolving website. Meaning we have the ability to change content as frequently as we like. I'll show you more of what I mean when I take you all through the website itself. </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74374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To help promote Job Corps’ Advanced Training website, this poster has been developed with a QR code to take students and staff directly to the website for more information. Posters are currently being printed and will be sent to centers when ready. In the meantime, centers are encouraged to download and print the poster, and display it in career training areas and classrooms so that students close to finishing their basic training can begin exploring Advanced Training opportunities in their career journey.</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8507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adfe740303_0_3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adfe740303_0_349: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lnSpc>
                <a:spcPct val="107000"/>
              </a:lnSpc>
            </a:pPr>
            <a:r>
              <a:rPr lang="en-US"/>
              <a:t>Well, I think we have covered everything, and this will conclude the training today. I know that was a lot of information to take in, so please feel free to ask any questions about the topics we covered today. And please remember this training and will be posted to the Materials Marketplace as a recording in case you'd like to reference this information in the future. At this time, we’ll be dropping a survey link into the chat box. We appreciate any and all feedback in regard to this presentation. </a:t>
            </a:r>
          </a:p>
          <a:p>
            <a:pPr marL="0" indent="0">
              <a:lnSpc>
                <a:spcPct val="107000"/>
              </a:lnSpc>
            </a:pPr>
            <a:endParaRPr lang="en-US"/>
          </a:p>
          <a:p>
            <a:pPr marL="0" indent="0">
              <a:lnSpc>
                <a:spcPct val="107000"/>
              </a:lnSpc>
            </a:pPr>
            <a:r>
              <a:rPr lang="en-US"/>
              <a:t>If you have any questions about this presentation, you can either call or e-mail us and we’d be happy to help you. Our phone number and e-mail address are on the screen.</a:t>
            </a:r>
          </a:p>
          <a:p>
            <a:pPr marL="0" indent="0">
              <a:lnSpc>
                <a:spcPct val="107000"/>
              </a:lnSpc>
              <a:spcAft>
                <a:spcPts val="794"/>
              </a:spcAft>
            </a:pPr>
            <a:endParaRPr lang="en-US"/>
          </a:p>
          <a:p>
            <a:pPr marL="0" indent="0">
              <a:lnSpc>
                <a:spcPct val="107000"/>
              </a:lnSpc>
              <a:spcAft>
                <a:spcPts val="794"/>
              </a:spcAft>
            </a:pPr>
            <a:r>
              <a:rPr lang="en-US"/>
              <a:t>Thank you so much for joining me today.</a:t>
            </a:r>
            <a:endParaRPr/>
          </a:p>
        </p:txBody>
      </p:sp>
      <p:sp>
        <p:nvSpPr>
          <p:cNvPr id="427" name="Google Shape;427;g2adfe740303_0_349: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Avenir"/>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lt1"/>
              </a:buClr>
              <a:buSzPts val="2400"/>
              <a:buNone/>
              <a:defRPr sz="2400"/>
            </a:lvl1pPr>
            <a:lvl2pPr lvl="1" algn="ctr" rtl="0">
              <a:lnSpc>
                <a:spcPct val="90000"/>
              </a:lnSpc>
              <a:spcBef>
                <a:spcPts val="1200"/>
              </a:spcBef>
              <a:spcAft>
                <a:spcPts val="0"/>
              </a:spcAft>
              <a:buClr>
                <a:schemeClr val="lt1"/>
              </a:buClr>
              <a:buSzPts val="2000"/>
              <a:buNone/>
              <a:defRPr sz="2000"/>
            </a:lvl2pPr>
            <a:lvl3pPr lvl="2" algn="ctr" rtl="0">
              <a:lnSpc>
                <a:spcPct val="90000"/>
              </a:lnSpc>
              <a:spcBef>
                <a:spcPts val="1200"/>
              </a:spcBef>
              <a:spcAft>
                <a:spcPts val="0"/>
              </a:spcAft>
              <a:buClr>
                <a:schemeClr val="lt1"/>
              </a:buClr>
              <a:buSzPts val="1800"/>
              <a:buNone/>
              <a:defRPr sz="1800"/>
            </a:lvl3pPr>
            <a:lvl4pPr lvl="3" algn="ctr" rtl="0">
              <a:lnSpc>
                <a:spcPct val="90000"/>
              </a:lnSpc>
              <a:spcBef>
                <a:spcPts val="1200"/>
              </a:spcBef>
              <a:spcAft>
                <a:spcPts val="0"/>
              </a:spcAft>
              <a:buClr>
                <a:schemeClr val="lt1"/>
              </a:buClr>
              <a:buSzPts val="1600"/>
              <a:buNone/>
              <a:defRPr sz="1600"/>
            </a:lvl4pPr>
            <a:lvl5pPr lvl="4" algn="ctr" rtl="0">
              <a:lnSpc>
                <a:spcPct val="90000"/>
              </a:lnSpc>
              <a:spcBef>
                <a:spcPts val="1200"/>
              </a:spcBef>
              <a:spcAft>
                <a:spcPts val="0"/>
              </a:spcAft>
              <a:buClr>
                <a:schemeClr val="lt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
        <p:nvSpPr>
          <p:cNvPr id="57" name="Google Shape;57;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13"/>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6858000"/>
          </a:xfrm>
          <a:prstGeom prst="rect">
            <a:avLst/>
          </a:prstGeom>
          <a:solidFill>
            <a:srgbClr val="24409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1200"/>
              </a:spcBef>
              <a:spcAft>
                <a:spcPts val="0"/>
              </a:spcAft>
              <a:buClr>
                <a:schemeClr val="lt1"/>
              </a:buClr>
              <a:buSzPts val="1800"/>
              <a:buChar char="○"/>
              <a:defRPr/>
            </a:lvl2pPr>
            <a:lvl3pPr marL="1371600" lvl="2" indent="-342900" algn="l" rtl="0">
              <a:lnSpc>
                <a:spcPct val="90000"/>
              </a:lnSpc>
              <a:spcBef>
                <a:spcPts val="1200"/>
              </a:spcBef>
              <a:spcAft>
                <a:spcPts val="0"/>
              </a:spcAft>
              <a:buClr>
                <a:schemeClr val="lt1"/>
              </a:buClr>
              <a:buSzPts val="1800"/>
              <a:buChar char="■"/>
              <a:defRPr/>
            </a:lvl3pPr>
            <a:lvl4pPr marL="1828800" lvl="3" indent="-342900" algn="l" rtl="0">
              <a:lnSpc>
                <a:spcPct val="90000"/>
              </a:lnSpc>
              <a:spcBef>
                <a:spcPts val="1200"/>
              </a:spcBef>
              <a:spcAft>
                <a:spcPts val="0"/>
              </a:spcAft>
              <a:buClr>
                <a:schemeClr val="lt1"/>
              </a:buClr>
              <a:buSzPts val="1800"/>
              <a:buChar char="●"/>
              <a:defRPr/>
            </a:lvl4pPr>
            <a:lvl5pPr marL="2286000" lvl="4" indent="-342900" algn="l" rtl="0">
              <a:lnSpc>
                <a:spcPct val="90000"/>
              </a:lnSpc>
              <a:spcBef>
                <a:spcPts val="1200"/>
              </a:spcBef>
              <a:spcAft>
                <a:spcPts val="0"/>
              </a:spcAft>
              <a:buClr>
                <a:schemeClr val="lt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5" name="Google Shape;65;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4"/>
          <p:cNvPicPr preferRelativeResize="0"/>
          <p:nvPr/>
        </p:nvPicPr>
        <p:blipFill rotWithShape="1">
          <a:blip r:embed="rId3">
            <a:alphaModFix/>
          </a:blip>
          <a:srcRect/>
          <a:stretch/>
        </p:blipFill>
        <p:spPr>
          <a:xfrm>
            <a:off x="6959065" y="6091354"/>
            <a:ext cx="1993366" cy="6301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jcadvancedtraining.com"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28C"/>
        </a:solidFill>
        <a:effectLst/>
      </p:bgPr>
    </p:bg>
    <p:spTree>
      <p:nvGrpSpPr>
        <p:cNvPr id="1" name="Shape 73"/>
        <p:cNvGrpSpPr/>
        <p:nvPr/>
      </p:nvGrpSpPr>
      <p:grpSpPr>
        <a:xfrm>
          <a:off x="0" y="0"/>
          <a:ext cx="0" cy="0"/>
          <a:chOff x="0" y="0"/>
          <a:chExt cx="0" cy="0"/>
        </a:xfrm>
      </p:grpSpPr>
      <p:sp>
        <p:nvSpPr>
          <p:cNvPr id="74" name="Google Shape;74;p1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txBox="1"/>
          <p:nvPr/>
        </p:nvSpPr>
        <p:spPr>
          <a:xfrm>
            <a:off x="1237175" y="2897235"/>
            <a:ext cx="609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chemeClr val="lt1"/>
                </a:solidFill>
                <a:latin typeface="Oswald"/>
                <a:ea typeface="Oswald"/>
                <a:cs typeface="Oswald"/>
              </a:rPr>
              <a:t>Advanced Training Website </a:t>
            </a:r>
          </a:p>
        </p:txBody>
      </p:sp>
      <p:pic>
        <p:nvPicPr>
          <p:cNvPr id="76" name="Google Shape;76;p15"/>
          <p:cNvPicPr preferRelativeResize="0"/>
          <p:nvPr/>
        </p:nvPicPr>
        <p:blipFill>
          <a:blip r:embed="rId3">
            <a:alphaModFix/>
          </a:blip>
          <a:stretch>
            <a:fillRect/>
          </a:stretch>
        </p:blipFill>
        <p:spPr>
          <a:xfrm>
            <a:off x="1180775" y="2038651"/>
            <a:ext cx="2849985" cy="697600"/>
          </a:xfrm>
          <a:prstGeom prst="rect">
            <a:avLst/>
          </a:prstGeom>
          <a:noFill/>
          <a:ln>
            <a:noFill/>
          </a:ln>
        </p:spPr>
      </p:pic>
      <p:pic>
        <p:nvPicPr>
          <p:cNvPr id="77" name="Google Shape;77;p15"/>
          <p:cNvPicPr preferRelativeResize="0"/>
          <p:nvPr/>
        </p:nvPicPr>
        <p:blipFill rotWithShape="1">
          <a:blip r:embed="rId4">
            <a:alphaModFix/>
          </a:blip>
          <a:srcRect/>
          <a:stretch/>
        </p:blipFill>
        <p:spPr>
          <a:xfrm>
            <a:off x="4183224" y="2125520"/>
            <a:ext cx="2335077" cy="470237"/>
          </a:xfrm>
          <a:prstGeom prst="rect">
            <a:avLst/>
          </a:prstGeom>
          <a:noFill/>
          <a:ln>
            <a:noFill/>
          </a:ln>
        </p:spPr>
      </p:pic>
      <p:pic>
        <p:nvPicPr>
          <p:cNvPr id="78" name="Google Shape;78;p15"/>
          <p:cNvPicPr preferRelativeResize="0"/>
          <p:nvPr/>
        </p:nvPicPr>
        <p:blipFill>
          <a:blip r:embed="rId5">
            <a:alphaModFix/>
          </a:blip>
          <a:stretch>
            <a:fillRect/>
          </a:stretch>
        </p:blipFill>
        <p:spPr>
          <a:xfrm>
            <a:off x="-4788" y="3926706"/>
            <a:ext cx="9116764" cy="1396948"/>
          </a:xfrm>
          <a:prstGeom prst="rect">
            <a:avLst/>
          </a:prstGeom>
          <a:noFill/>
          <a:ln>
            <a:noFill/>
          </a:ln>
        </p:spPr>
      </p:pic>
      <p:pic>
        <p:nvPicPr>
          <p:cNvPr id="79" name="Google Shape;79;p15"/>
          <p:cNvPicPr preferRelativeResize="0"/>
          <p:nvPr/>
        </p:nvPicPr>
        <p:blipFill>
          <a:blip r:embed="rId6">
            <a:alphaModFix/>
          </a:blip>
          <a:stretch>
            <a:fillRect/>
          </a:stretch>
        </p:blipFill>
        <p:spPr>
          <a:xfrm>
            <a:off x="7275745" y="2865401"/>
            <a:ext cx="636183" cy="7195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Just In</a:t>
            </a:r>
            <a:endParaRPr sz="280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 page&#10;&#10;Description automatically generated">
            <a:extLst>
              <a:ext uri="{FF2B5EF4-FFF2-40B4-BE49-F238E27FC236}">
                <a16:creationId xmlns:a16="http://schemas.microsoft.com/office/drawing/2014/main" id="{AE4E82B1-04A4-CB03-150B-0A833CAD4B22}"/>
              </a:ext>
            </a:extLst>
          </p:cNvPr>
          <p:cNvPicPr>
            <a:picLocks noChangeAspect="1"/>
          </p:cNvPicPr>
          <p:nvPr/>
        </p:nvPicPr>
        <p:blipFill>
          <a:blip r:embed="rId5"/>
          <a:stretch>
            <a:fillRect/>
          </a:stretch>
        </p:blipFill>
        <p:spPr>
          <a:xfrm>
            <a:off x="2986560" y="909710"/>
            <a:ext cx="3220513" cy="5315686"/>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Website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435;p35">
            <a:extLst>
              <a:ext uri="{FF2B5EF4-FFF2-40B4-BE49-F238E27FC236}">
                <a16:creationId xmlns:a16="http://schemas.microsoft.com/office/drawing/2014/main" id="{7494C8F2-E2EE-047D-9A6C-322D6F460A86}"/>
              </a:ext>
            </a:extLst>
          </p:cNvPr>
          <p:cNvSpPr txBox="1"/>
          <p:nvPr/>
        </p:nvSpPr>
        <p:spPr>
          <a:xfrm>
            <a:off x="1440331" y="2612133"/>
            <a:ext cx="6982205" cy="1634294"/>
          </a:xfrm>
          <a:prstGeom prst="rect">
            <a:avLst/>
          </a:prstGeom>
          <a:noFill/>
          <a:ln>
            <a:noFill/>
          </a:ln>
        </p:spPr>
        <p:txBody>
          <a:bodyPr spcFirstLastPara="1" wrap="square" lIns="0" tIns="0" rIns="0" bIns="0" anchor="ctr" anchorCtr="0">
            <a:spAutoFit/>
          </a:bodyPr>
          <a:lstStyle/>
          <a:p>
            <a:pPr algn="ctr">
              <a:lnSpc>
                <a:spcPct val="114999"/>
              </a:lnSpc>
              <a:spcAft>
                <a:spcPts val="600"/>
              </a:spcAft>
            </a:pPr>
            <a:r>
              <a:rPr lang="en-US" sz="4800">
                <a:solidFill>
                  <a:srgbClr val="1F428C"/>
                </a:solidFill>
                <a:hlinkClick r:id="rId5"/>
              </a:rPr>
              <a:t>jcadvancedtraining.com</a:t>
            </a:r>
            <a:r>
              <a:rPr lang="en-US" sz="4800">
                <a:solidFill>
                  <a:srgbClr val="1F428C"/>
                </a:solidFill>
              </a:rPr>
              <a:t> </a:t>
            </a:r>
            <a:r>
              <a:rPr lang="en-US" sz="8800">
                <a:solidFill>
                  <a:srgbClr val="1F428C"/>
                </a:solidFill>
              </a:rPr>
              <a:t> </a:t>
            </a:r>
            <a:endParaRPr lang="en-US" sz="8800"/>
          </a:p>
        </p:txBody>
      </p:sp>
    </p:spTree>
    <p:extLst>
      <p:ext uri="{BB962C8B-B14F-4D97-AF65-F5344CB8AC3E}">
        <p14:creationId xmlns:p14="http://schemas.microsoft.com/office/powerpoint/2010/main" val="322345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Poster</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oster of a group of people&#10;&#10;Description automatically generated">
            <a:extLst>
              <a:ext uri="{FF2B5EF4-FFF2-40B4-BE49-F238E27FC236}">
                <a16:creationId xmlns:a16="http://schemas.microsoft.com/office/drawing/2014/main" id="{90823BAE-EA2C-D925-E725-DF24E5DDDB4F}"/>
              </a:ext>
            </a:extLst>
          </p:cNvPr>
          <p:cNvPicPr>
            <a:picLocks noChangeAspect="1"/>
          </p:cNvPicPr>
          <p:nvPr/>
        </p:nvPicPr>
        <p:blipFill>
          <a:blip r:embed="rId5"/>
          <a:stretch>
            <a:fillRect/>
          </a:stretch>
        </p:blipFill>
        <p:spPr>
          <a:xfrm>
            <a:off x="2694866" y="941792"/>
            <a:ext cx="3991873" cy="5279366"/>
          </a:xfrm>
          <a:prstGeom prst="rect">
            <a:avLst/>
          </a:prstGeom>
          <a:ln>
            <a:solidFill>
              <a:schemeClr val="tx1"/>
            </a:solidFill>
          </a:ln>
        </p:spPr>
      </p:pic>
    </p:spTree>
    <p:extLst>
      <p:ext uri="{BB962C8B-B14F-4D97-AF65-F5344CB8AC3E}">
        <p14:creationId xmlns:p14="http://schemas.microsoft.com/office/powerpoint/2010/main" val="23378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28"/>
        <p:cNvGrpSpPr/>
        <p:nvPr/>
      </p:nvGrpSpPr>
      <p:grpSpPr>
        <a:xfrm>
          <a:off x="0" y="0"/>
          <a:ext cx="0" cy="0"/>
          <a:chOff x="0" y="0"/>
          <a:chExt cx="0" cy="0"/>
        </a:xfrm>
      </p:grpSpPr>
      <p:sp>
        <p:nvSpPr>
          <p:cNvPr id="429" name="Google Shape;429;p35"/>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en-US">
              <a:solidFill>
                <a:schemeClr val="bg1"/>
              </a:solidFill>
            </a:endParaRPr>
          </a:p>
        </p:txBody>
      </p:sp>
      <p:sp>
        <p:nvSpPr>
          <p:cNvPr id="430" name="Google Shape;430;p3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1" name="Google Shape;431;p35"/>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432" name="Google Shape;432;p35"/>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35"/>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4" name="Google Shape;434;p35"/>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5" name="Google Shape;435;p35"/>
          <p:cNvSpPr txBox="1"/>
          <p:nvPr/>
        </p:nvSpPr>
        <p:spPr>
          <a:xfrm>
            <a:off x="2202331" y="1485639"/>
            <a:ext cx="4509300" cy="954300"/>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600"/>
              </a:spcAft>
              <a:buNone/>
            </a:pPr>
            <a:r>
              <a:rPr lang="en-US" sz="6200">
                <a:solidFill>
                  <a:srgbClr val="1F428C"/>
                </a:solidFill>
              </a:rPr>
              <a:t>Questions?</a:t>
            </a:r>
            <a:endParaRPr sz="6200">
              <a:solidFill>
                <a:srgbClr val="1F428C"/>
              </a:solidFill>
            </a:endParaRPr>
          </a:p>
        </p:txBody>
      </p:sp>
      <p:pic>
        <p:nvPicPr>
          <p:cNvPr id="436" name="Google Shape;436;p35"/>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437" name="Google Shape;437;p35"/>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449;p36">
            <a:extLst>
              <a:ext uri="{FF2B5EF4-FFF2-40B4-BE49-F238E27FC236}">
                <a16:creationId xmlns:a16="http://schemas.microsoft.com/office/drawing/2014/main" id="{F239D732-01BA-8E41-F115-7577B3E79904}"/>
              </a:ext>
            </a:extLst>
          </p:cNvPr>
          <p:cNvSpPr txBox="1"/>
          <p:nvPr/>
        </p:nvSpPr>
        <p:spPr>
          <a:xfrm>
            <a:off x="877950" y="3052469"/>
            <a:ext cx="7388100" cy="2248308"/>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0"/>
              </a:spcAft>
              <a:buNone/>
            </a:pPr>
            <a:r>
              <a:rPr lang="en-US" sz="3800">
                <a:solidFill>
                  <a:srgbClr val="1F428C"/>
                </a:solidFill>
              </a:rPr>
              <a:t>615-259-4000</a:t>
            </a:r>
            <a:endParaRPr sz="3800">
              <a:solidFill>
                <a:srgbClr val="1F428C"/>
              </a:solidFill>
            </a:endParaRPr>
          </a:p>
          <a:p>
            <a:pPr algn="ctr">
              <a:lnSpc>
                <a:spcPct val="115000"/>
              </a:lnSpc>
              <a:spcBef>
                <a:spcPts val="600"/>
              </a:spcBef>
            </a:pPr>
            <a:r>
              <a:rPr lang="en-US" sz="3800">
                <a:solidFill>
                  <a:srgbClr val="1F428C"/>
                </a:solidFill>
              </a:rPr>
              <a:t>jobcorpswebsites@mpf.com </a:t>
            </a:r>
            <a:endParaRPr sz="3800">
              <a:solidFill>
                <a:srgbClr val="1F428C"/>
              </a:solidFill>
            </a:endParaRPr>
          </a:p>
          <a:p>
            <a:pPr marL="0" lvl="0" indent="0" algn="ctr" rtl="0">
              <a:lnSpc>
                <a:spcPct val="115000"/>
              </a:lnSpc>
              <a:spcBef>
                <a:spcPts val="600"/>
              </a:spcBef>
              <a:spcAft>
                <a:spcPts val="600"/>
              </a:spcAft>
              <a:buNone/>
            </a:pPr>
            <a:r>
              <a:rPr lang="en-US" sz="3800">
                <a:solidFill>
                  <a:srgbClr val="1F428C"/>
                </a:solidFill>
              </a:rPr>
              <a:t>Thank you!</a:t>
            </a:r>
            <a:endParaRPr sz="3800">
              <a:solidFill>
                <a:srgbClr val="1F428C"/>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22" ma:contentTypeDescription="Create a new document." ma:contentTypeScope="" ma:versionID="a65f4832971b76a7632f16eda5c58240">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24ead84b1209c4c9dfa0bfc343b45a94"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element ref="ns2:MWReviewed" minOccurs="0"/>
                <xsd:element ref="ns2:Review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element name="MWReviewed" ma:index="26" nillable="true" ma:displayName="MW Reviewed" ma:format="Dropdown" ma:internalName="MWReviewed">
      <xsd:simpleType>
        <xsd:restriction base="dms:Text">
          <xsd:maxLength value="255"/>
        </xsd:restriction>
      </xsd:simpleType>
    </xsd:element>
    <xsd:element name="Reviewed" ma:index="27" nillable="true" ma:displayName="Reviewed" ma:default="0" ma:format="Dropdown" ma:internalName="Reviewed">
      <xsd:simpleType>
        <xsd:restriction base="dms:Boolea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Number xmlns="917e6702-67a8-474f-9f79-c81f2b2d782f" xsi:nil="true"/>
    <Image xmlns="917e6702-67a8-474f-9f79-c81f2b2d782f" xsi:nil="true"/>
    <MWReviewed xmlns="917e6702-67a8-474f-9f79-c81f2b2d782f" xsi:nil="true"/>
    <Reviewed xmlns="917e6702-67a8-474f-9f79-c81f2b2d782f">false</Reviewed>
    <lcf76f155ced4ddcb4097134ff3c332f xmlns="917e6702-67a8-474f-9f79-c81f2b2d782f">
      <Terms xmlns="http://schemas.microsoft.com/office/infopath/2007/PartnerControls"/>
    </lcf76f155ced4ddcb4097134ff3c332f>
    <SharedWithUsers xmlns="0bc566ea-3687-4866-8539-4065a8f365c4">
      <UserInfo>
        <DisplayName>Amanda Amorese</DisplayName>
        <AccountId>5141</AccountId>
        <AccountType/>
      </UserInfo>
      <UserInfo>
        <DisplayName>Patti Grod</DisplayName>
        <AccountId>94</AccountId>
        <AccountType/>
      </UserInfo>
      <UserInfo>
        <DisplayName>Audrey Gordon</DisplayName>
        <AccountId>14426</AccountId>
        <AccountType/>
      </UserInfo>
    </SharedWithUsers>
  </documentManagement>
</p:properties>
</file>

<file path=customXml/itemProps1.xml><?xml version="1.0" encoding="utf-8"?>
<ds:datastoreItem xmlns:ds="http://schemas.openxmlformats.org/officeDocument/2006/customXml" ds:itemID="{AB2CB7AB-4292-4527-B54A-B448BFB5E4DD}">
  <ds:schemaRefs>
    <ds:schemaRef ds:uri="0bc566ea-3687-4866-8539-4065a8f365c4"/>
    <ds:schemaRef ds:uri="917e6702-67a8-474f-9f79-c81f2b2d78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21C4DB-91DA-4239-8C63-0FA3C1030F19}">
  <ds:schemaRefs>
    <ds:schemaRef ds:uri="http://schemas.microsoft.com/sharepoint/v3/contenttype/forms"/>
  </ds:schemaRefs>
</ds:datastoreItem>
</file>

<file path=customXml/itemProps3.xml><?xml version="1.0" encoding="utf-8"?>
<ds:datastoreItem xmlns:ds="http://schemas.openxmlformats.org/officeDocument/2006/customXml" ds:itemID="{1042F015-979E-4C3A-9C10-96B06F9150B1}">
  <ds:schemaRefs>
    <ds:schemaRef ds:uri="0bc566ea-3687-4866-8539-4065a8f365c4"/>
    <ds:schemaRef ds:uri="917e6702-67a8-474f-9f79-c81f2b2d782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2024-04-23T17:59:19Z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MediaServiceImageTags">
    <vt:lpwstr/>
  </property>
</Properties>
</file>