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4"/>
  </p:notesMasterIdLst>
  <p:sldIdLst>
    <p:sldId id="256" r:id="rId5"/>
    <p:sldId id="257" r:id="rId6"/>
    <p:sldId id="279" r:id="rId7"/>
    <p:sldId id="280" r:id="rId8"/>
    <p:sldId id="281" r:id="rId9"/>
    <p:sldId id="282" r:id="rId10"/>
    <p:sldId id="283" r:id="rId11"/>
    <p:sldId id="284" r:id="rId12"/>
    <p:sldId id="285" r:id="rId13"/>
    <p:sldId id="286" r:id="rId14"/>
    <p:sldId id="288" r:id="rId15"/>
    <p:sldId id="289" r:id="rId16"/>
    <p:sldId id="290" r:id="rId17"/>
    <p:sldId id="291" r:id="rId18"/>
    <p:sldId id="292" r:id="rId19"/>
    <p:sldId id="294" r:id="rId20"/>
    <p:sldId id="295" r:id="rId21"/>
    <p:sldId id="296" r:id="rId22"/>
    <p:sldId id="276" r:id="rId23"/>
  </p:sldIdLst>
  <p:sldSz cx="9144000" cy="6858000" type="screen4x3"/>
  <p:notesSz cx="7010400" cy="9296400"/>
  <p:embeddedFontLst>
    <p:embeddedFont>
      <p:font typeface="Oswald" panose="00000500000000000000" pitchFamily="2" charset="0"/>
      <p:regular r:id="rId25"/>
      <p:bold r:id="rId26"/>
    </p:embeddedFont>
    <p:embeddedFont>
      <p:font typeface="Segoe UI" panose="020B0502040204020203" pitchFamily="3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2">
          <p15:clr>
            <a:srgbClr val="A4A3A4"/>
          </p15:clr>
        </p15:guide>
        <p15:guide id="2" pos="456">
          <p15:clr>
            <a:srgbClr val="A4A3A4"/>
          </p15:clr>
        </p15:guide>
        <p15:guide id="3" orient="horz" pos="1176">
          <p15:clr>
            <a:srgbClr val="A4A3A4"/>
          </p15:clr>
        </p15:guide>
        <p15:guide id="4" orient="horz" pos="2112">
          <p15:clr>
            <a:srgbClr val="A4A3A4"/>
          </p15:clr>
        </p15:guide>
        <p15:guide id="5" pos="5304">
          <p15:clr>
            <a:srgbClr val="A4A3A4"/>
          </p15:clr>
        </p15:guide>
        <p15:guide id="6"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231E37-7080-C480-5180-54D3B274FEFD}" name="Andrea Lindsey" initials="AL" userId="S::andreal@headquarters.mpfpr.com::a9c4ad07-5d0f-46a4-a654-823d5e9f0bfc" providerId="AD"/>
  <p188:author id="{285D19DC-BD56-79A5-F982-1FCE6A60569E}" name="Diane Roberts" initials="DR" userId="S::dianer@headquarters.mpfpr.com::2fdd2ae2-e67b-41b2-8647-9ddba04f48c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3447"/>
    <a:srgbClr val="1F42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6DE1DB-DFCE-6102-FEB1-E4D96AF625E6}" v="44" dt="2024-11-14T17:01:33.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402"/>
        <p:guide pos="456"/>
        <p:guide orient="horz" pos="1176"/>
        <p:guide orient="horz" pos="2112"/>
        <p:guide pos="5304"/>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Amorese" userId="S::amandaa@headquarters.mpfpr.com::fb67db40-0c0b-455c-aec7-f50098694907" providerId="AD" clId="Web-{D664B074-ACE7-0413-7092-F2FDF4C066EA}"/>
    <pc:docChg chg="delSld modSld">
      <pc:chgData name="Amanda Amorese" userId="S::amandaa@headquarters.mpfpr.com::fb67db40-0c0b-455c-aec7-f50098694907" providerId="AD" clId="Web-{D664B074-ACE7-0413-7092-F2FDF4C066EA}" dt="2024-03-08T19:32:03.849" v="43" actId="20577"/>
      <pc:docMkLst>
        <pc:docMk/>
      </pc:docMkLst>
      <pc:sldChg chg="modSp modNotes">
        <pc:chgData name="Amanda Amorese" userId="S::amandaa@headquarters.mpfpr.com::fb67db40-0c0b-455c-aec7-f50098694907" providerId="AD" clId="Web-{D664B074-ACE7-0413-7092-F2FDF4C066EA}" dt="2024-03-08T19:29:59.517" v="6"/>
        <pc:sldMkLst>
          <pc:docMk/>
          <pc:sldMk cId="0" sldId="256"/>
        </pc:sldMkLst>
        <pc:spChg chg="mod">
          <ac:chgData name="Amanda Amorese" userId="S::amandaa@headquarters.mpfpr.com::fb67db40-0c0b-455c-aec7-f50098694907" providerId="AD" clId="Web-{D664B074-ACE7-0413-7092-F2FDF4C066EA}" dt="2024-03-08T19:29:49.173" v="5" actId="20577"/>
          <ac:spMkLst>
            <pc:docMk/>
            <pc:sldMk cId="0" sldId="256"/>
            <ac:spMk id="75" creationId="{00000000-0000-0000-0000-000000000000}"/>
          </ac:spMkLst>
        </pc:spChg>
      </pc:sldChg>
      <pc:sldChg chg="addSp delSp modSp">
        <pc:chgData name="Amanda Amorese" userId="S::amandaa@headquarters.mpfpr.com::fb67db40-0c0b-455c-aec7-f50098694907" providerId="AD" clId="Web-{D664B074-ACE7-0413-7092-F2FDF4C066EA}" dt="2024-03-08T19:30:18.799" v="12"/>
        <pc:sldMkLst>
          <pc:docMk/>
          <pc:sldMk cId="0" sldId="257"/>
        </pc:sldMkLst>
        <pc:spChg chg="mod">
          <ac:chgData name="Amanda Amorese" userId="S::amandaa@headquarters.mpfpr.com::fb67db40-0c0b-455c-aec7-f50098694907" providerId="AD" clId="Web-{D664B074-ACE7-0413-7092-F2FDF4C066EA}" dt="2024-03-08T19:30:11.627" v="10" actId="1076"/>
          <ac:spMkLst>
            <pc:docMk/>
            <pc:sldMk cId="0" sldId="257"/>
            <ac:spMk id="85" creationId="{00000000-0000-0000-0000-000000000000}"/>
          </ac:spMkLst>
        </pc:spChg>
        <pc:spChg chg="add del mod">
          <ac:chgData name="Amanda Amorese" userId="S::amandaa@headquarters.mpfpr.com::fb67db40-0c0b-455c-aec7-f50098694907" providerId="AD" clId="Web-{D664B074-ACE7-0413-7092-F2FDF4C066EA}" dt="2024-03-08T19:30:18.799" v="12"/>
          <ac:spMkLst>
            <pc:docMk/>
            <pc:sldMk cId="0" sldId="257"/>
            <ac:spMk id="92" creationId="{00000000-0000-0000-0000-000000000000}"/>
          </ac:spMkLst>
        </pc:spChg>
      </pc:sldChg>
      <pc:sldChg chg="del">
        <pc:chgData name="Amanda Amorese" userId="S::amandaa@headquarters.mpfpr.com::fb67db40-0c0b-455c-aec7-f50098694907" providerId="AD" clId="Web-{D664B074-ACE7-0413-7092-F2FDF4C066EA}" dt="2024-03-08T19:30:22.689" v="13"/>
        <pc:sldMkLst>
          <pc:docMk/>
          <pc:sldMk cId="0" sldId="258"/>
        </pc:sldMkLst>
      </pc:sldChg>
      <pc:sldChg chg="del">
        <pc:chgData name="Amanda Amorese" userId="S::amandaa@headquarters.mpfpr.com::fb67db40-0c0b-455c-aec7-f50098694907" providerId="AD" clId="Web-{D664B074-ACE7-0413-7092-F2FDF4C066EA}" dt="2024-03-08T19:30:50.112" v="14"/>
        <pc:sldMkLst>
          <pc:docMk/>
          <pc:sldMk cId="0" sldId="259"/>
        </pc:sldMkLst>
      </pc:sldChg>
      <pc:sldChg chg="del">
        <pc:chgData name="Amanda Amorese" userId="S::amandaa@headquarters.mpfpr.com::fb67db40-0c0b-455c-aec7-f50098694907" providerId="AD" clId="Web-{D664B074-ACE7-0413-7092-F2FDF4C066EA}" dt="2024-03-08T19:30:59.144" v="16"/>
        <pc:sldMkLst>
          <pc:docMk/>
          <pc:sldMk cId="0" sldId="260"/>
        </pc:sldMkLst>
      </pc:sldChg>
      <pc:sldChg chg="del">
        <pc:chgData name="Amanda Amorese" userId="S::amandaa@headquarters.mpfpr.com::fb67db40-0c0b-455c-aec7-f50098694907" providerId="AD" clId="Web-{D664B074-ACE7-0413-7092-F2FDF4C066EA}" dt="2024-03-08T19:31:00.597" v="17"/>
        <pc:sldMkLst>
          <pc:docMk/>
          <pc:sldMk cId="0" sldId="261"/>
        </pc:sldMkLst>
      </pc:sldChg>
      <pc:sldChg chg="del">
        <pc:chgData name="Amanda Amorese" userId="S::amandaa@headquarters.mpfpr.com::fb67db40-0c0b-455c-aec7-f50098694907" providerId="AD" clId="Web-{D664B074-ACE7-0413-7092-F2FDF4C066EA}" dt="2024-03-08T19:31:02.316" v="18"/>
        <pc:sldMkLst>
          <pc:docMk/>
          <pc:sldMk cId="0" sldId="262"/>
        </pc:sldMkLst>
      </pc:sldChg>
      <pc:sldChg chg="del">
        <pc:chgData name="Amanda Amorese" userId="S::amandaa@headquarters.mpfpr.com::fb67db40-0c0b-455c-aec7-f50098694907" providerId="AD" clId="Web-{D664B074-ACE7-0413-7092-F2FDF4C066EA}" dt="2024-03-08T19:31:15.097" v="24"/>
        <pc:sldMkLst>
          <pc:docMk/>
          <pc:sldMk cId="0" sldId="264"/>
        </pc:sldMkLst>
      </pc:sldChg>
      <pc:sldChg chg="del">
        <pc:chgData name="Amanda Amorese" userId="S::amandaa@headquarters.mpfpr.com::fb67db40-0c0b-455c-aec7-f50098694907" providerId="AD" clId="Web-{D664B074-ACE7-0413-7092-F2FDF4C066EA}" dt="2024-03-08T19:31:17.129" v="25"/>
        <pc:sldMkLst>
          <pc:docMk/>
          <pc:sldMk cId="0" sldId="265"/>
        </pc:sldMkLst>
      </pc:sldChg>
      <pc:sldChg chg="del">
        <pc:chgData name="Amanda Amorese" userId="S::amandaa@headquarters.mpfpr.com::fb67db40-0c0b-455c-aec7-f50098694907" providerId="AD" clId="Web-{D664B074-ACE7-0413-7092-F2FDF4C066EA}" dt="2024-03-08T19:31:22.660" v="26"/>
        <pc:sldMkLst>
          <pc:docMk/>
          <pc:sldMk cId="0" sldId="266"/>
        </pc:sldMkLst>
      </pc:sldChg>
      <pc:sldChg chg="del">
        <pc:chgData name="Amanda Amorese" userId="S::amandaa@headquarters.mpfpr.com::fb67db40-0c0b-455c-aec7-f50098694907" providerId="AD" clId="Web-{D664B074-ACE7-0413-7092-F2FDF4C066EA}" dt="2024-03-08T19:31:25.301" v="28"/>
        <pc:sldMkLst>
          <pc:docMk/>
          <pc:sldMk cId="0" sldId="269"/>
        </pc:sldMkLst>
      </pc:sldChg>
      <pc:sldChg chg="del">
        <pc:chgData name="Amanda Amorese" userId="S::amandaa@headquarters.mpfpr.com::fb67db40-0c0b-455c-aec7-f50098694907" providerId="AD" clId="Web-{D664B074-ACE7-0413-7092-F2FDF4C066EA}" dt="2024-03-08T19:31:26.519" v="29"/>
        <pc:sldMkLst>
          <pc:docMk/>
          <pc:sldMk cId="0" sldId="273"/>
        </pc:sldMkLst>
      </pc:sldChg>
      <pc:sldChg chg="addSp modSp">
        <pc:chgData name="Amanda Amorese" userId="S::amandaa@headquarters.mpfpr.com::fb67db40-0c0b-455c-aec7-f50098694907" providerId="AD" clId="Web-{D664B074-ACE7-0413-7092-F2FDF4C066EA}" dt="2024-03-08T19:32:03.849" v="43" actId="20577"/>
        <pc:sldMkLst>
          <pc:docMk/>
          <pc:sldMk cId="0" sldId="276"/>
        </pc:sldMkLst>
        <pc:spChg chg="add mod">
          <ac:chgData name="Amanda Amorese" userId="S::amandaa@headquarters.mpfpr.com::fb67db40-0c0b-455c-aec7-f50098694907" providerId="AD" clId="Web-{D664B074-ACE7-0413-7092-F2FDF4C066EA}" dt="2024-03-08T19:31:39.723" v="32" actId="1076"/>
          <ac:spMkLst>
            <pc:docMk/>
            <pc:sldMk cId="0" sldId="276"/>
            <ac:spMk id="3" creationId="{F239D732-01BA-8E41-F115-7577B3E79904}"/>
          </ac:spMkLst>
        </pc:spChg>
        <pc:spChg chg="mod">
          <ac:chgData name="Amanda Amorese" userId="S::amandaa@headquarters.mpfpr.com::fb67db40-0c0b-455c-aec7-f50098694907" providerId="AD" clId="Web-{D664B074-ACE7-0413-7092-F2FDF4C066EA}" dt="2024-03-08T19:32:03.849" v="43" actId="20577"/>
          <ac:spMkLst>
            <pc:docMk/>
            <pc:sldMk cId="0" sldId="276"/>
            <ac:spMk id="429" creationId="{00000000-0000-0000-0000-000000000000}"/>
          </ac:spMkLst>
        </pc:spChg>
        <pc:spChg chg="mod">
          <ac:chgData name="Amanda Amorese" userId="S::amandaa@headquarters.mpfpr.com::fb67db40-0c0b-455c-aec7-f50098694907" providerId="AD" clId="Web-{D664B074-ACE7-0413-7092-F2FDF4C066EA}" dt="2024-03-08T19:31:35.817" v="30" actId="1076"/>
          <ac:spMkLst>
            <pc:docMk/>
            <pc:sldMk cId="0" sldId="276"/>
            <ac:spMk id="435" creationId="{00000000-0000-0000-0000-000000000000}"/>
          </ac:spMkLst>
        </pc:spChg>
      </pc:sldChg>
      <pc:sldChg chg="del">
        <pc:chgData name="Amanda Amorese" userId="S::amandaa@headquarters.mpfpr.com::fb67db40-0c0b-455c-aec7-f50098694907" providerId="AD" clId="Web-{D664B074-ACE7-0413-7092-F2FDF4C066EA}" dt="2024-03-08T19:31:43.661" v="33"/>
        <pc:sldMkLst>
          <pc:docMk/>
          <pc:sldMk cId="0" sldId="277"/>
        </pc:sldMkLst>
      </pc:sldChg>
      <pc:sldChg chg="modSp">
        <pc:chgData name="Amanda Amorese" userId="S::amandaa@headquarters.mpfpr.com::fb67db40-0c0b-455c-aec7-f50098694907" providerId="AD" clId="Web-{D664B074-ACE7-0413-7092-F2FDF4C066EA}" dt="2024-03-08T19:31:10.831" v="23" actId="20577"/>
        <pc:sldMkLst>
          <pc:docMk/>
          <pc:sldMk cId="233787535" sldId="278"/>
        </pc:sldMkLst>
        <pc:spChg chg="mod">
          <ac:chgData name="Amanda Amorese" userId="S::amandaa@headquarters.mpfpr.com::fb67db40-0c0b-455c-aec7-f50098694907" providerId="AD" clId="Web-{D664B074-ACE7-0413-7092-F2FDF4C066EA}" dt="2024-03-08T19:31:10.831" v="23" actId="20577"/>
          <ac:spMkLst>
            <pc:docMk/>
            <pc:sldMk cId="233787535" sldId="278"/>
            <ac:spMk id="92" creationId="{72D96743-4CD7-4419-56E9-3B939A7EC2FE}"/>
          </ac:spMkLst>
        </pc:spChg>
      </pc:sldChg>
      <pc:sldChg chg="del">
        <pc:chgData name="Amanda Amorese" userId="S::amandaa@headquarters.mpfpr.com::fb67db40-0c0b-455c-aec7-f50098694907" providerId="AD" clId="Web-{D664B074-ACE7-0413-7092-F2FDF4C066EA}" dt="2024-03-08T19:30:52.940" v="15"/>
        <pc:sldMkLst>
          <pc:docMk/>
          <pc:sldMk cId="2028120626" sldId="279"/>
        </pc:sldMkLst>
      </pc:sldChg>
      <pc:sldChg chg="del">
        <pc:chgData name="Amanda Amorese" userId="S::amandaa@headquarters.mpfpr.com::fb67db40-0c0b-455c-aec7-f50098694907" providerId="AD" clId="Web-{D664B074-ACE7-0413-7092-F2FDF4C066EA}" dt="2024-03-08T19:31:24.160" v="27"/>
        <pc:sldMkLst>
          <pc:docMk/>
          <pc:sldMk cId="1469951454" sldId="281"/>
        </pc:sldMkLst>
      </pc:sldChg>
    </pc:docChg>
  </pc:docChgLst>
  <pc:docChgLst>
    <pc:chgData name="Andrea Lindsey" userId="S::andreal@headquarters.mpfpr.com::a9c4ad07-5d0f-46a4-a654-823d5e9f0bfc" providerId="AD" clId="Web-{377BA57A-7F88-5B94-F73D-C6A62116A986}"/>
    <pc:docChg chg="addSld modSld">
      <pc:chgData name="Andrea Lindsey" userId="S::andreal@headquarters.mpfpr.com::a9c4ad07-5d0f-46a4-a654-823d5e9f0bfc" providerId="AD" clId="Web-{377BA57A-7F88-5B94-F73D-C6A62116A986}" dt="2024-01-25T16:19:02.821" v="411"/>
      <pc:docMkLst>
        <pc:docMk/>
      </pc:docMkLst>
      <pc:sldChg chg="modSp modNotes">
        <pc:chgData name="Andrea Lindsey" userId="S::andreal@headquarters.mpfpr.com::a9c4ad07-5d0f-46a4-a654-823d5e9f0bfc" providerId="AD" clId="Web-{377BA57A-7F88-5B94-F73D-C6A62116A986}" dt="2024-01-25T16:14:25.032" v="163"/>
        <pc:sldMkLst>
          <pc:docMk/>
          <pc:sldMk cId="0" sldId="256"/>
        </pc:sldMkLst>
        <pc:spChg chg="mod">
          <ac:chgData name="Andrea Lindsey" userId="S::andreal@headquarters.mpfpr.com::a9c4ad07-5d0f-46a4-a654-823d5e9f0bfc" providerId="AD" clId="Web-{377BA57A-7F88-5B94-F73D-C6A62116A986}" dt="2024-01-25T15:22:53.957" v="23" actId="20577"/>
          <ac:spMkLst>
            <pc:docMk/>
            <pc:sldMk cId="0" sldId="256"/>
            <ac:spMk id="75" creationId="{00000000-0000-0000-0000-000000000000}"/>
          </ac:spMkLst>
        </pc:spChg>
      </pc:sldChg>
      <pc:sldChg chg="modSp modNotes">
        <pc:chgData name="Andrea Lindsey" userId="S::andreal@headquarters.mpfpr.com::a9c4ad07-5d0f-46a4-a654-823d5e9f0bfc" providerId="AD" clId="Web-{377BA57A-7F88-5B94-F73D-C6A62116A986}" dt="2024-01-25T16:18:29.867" v="394"/>
        <pc:sldMkLst>
          <pc:docMk/>
          <pc:sldMk cId="0" sldId="257"/>
        </pc:sldMkLst>
        <pc:spChg chg="mod">
          <ac:chgData name="Andrea Lindsey" userId="S::andreal@headquarters.mpfpr.com::a9c4ad07-5d0f-46a4-a654-823d5e9f0bfc" providerId="AD" clId="Web-{377BA57A-7F88-5B94-F73D-C6A62116A986}" dt="2024-01-25T16:04:44.172" v="56" actId="20577"/>
          <ac:spMkLst>
            <pc:docMk/>
            <pc:sldMk cId="0" sldId="257"/>
            <ac:spMk id="92" creationId="{00000000-0000-0000-0000-000000000000}"/>
          </ac:spMkLst>
        </pc:spChg>
      </pc:sldChg>
      <pc:sldChg chg="modSp add replId modNotes">
        <pc:chgData name="Andrea Lindsey" userId="S::andreal@headquarters.mpfpr.com::a9c4ad07-5d0f-46a4-a654-823d5e9f0bfc" providerId="AD" clId="Web-{377BA57A-7F88-5B94-F73D-C6A62116A986}" dt="2024-01-25T16:19:02.821" v="411"/>
        <pc:sldMkLst>
          <pc:docMk/>
          <pc:sldMk cId="233787535" sldId="278"/>
        </pc:sldMkLst>
        <pc:spChg chg="mod">
          <ac:chgData name="Andrea Lindsey" userId="S::andreal@headquarters.mpfpr.com::a9c4ad07-5d0f-46a4-a654-823d5e9f0bfc" providerId="AD" clId="Web-{377BA57A-7F88-5B94-F73D-C6A62116A986}" dt="2024-01-25T16:18:49.180" v="405" actId="20577"/>
          <ac:spMkLst>
            <pc:docMk/>
            <pc:sldMk cId="233787535" sldId="278"/>
            <ac:spMk id="86" creationId="{DB9A9EFB-DFA0-FBE1-7F58-F7A9840CAF67}"/>
          </ac:spMkLst>
        </pc:spChg>
        <pc:spChg chg="mod">
          <ac:chgData name="Andrea Lindsey" userId="S::andreal@headquarters.mpfpr.com::a9c4ad07-5d0f-46a4-a654-823d5e9f0bfc" providerId="AD" clId="Web-{377BA57A-7F88-5B94-F73D-C6A62116A986}" dt="2024-01-25T16:18:51.633" v="406" actId="20577"/>
          <ac:spMkLst>
            <pc:docMk/>
            <pc:sldMk cId="233787535" sldId="278"/>
            <ac:spMk id="92" creationId="{72D96743-4CD7-4419-56E9-3B939A7EC2FE}"/>
          </ac:spMkLst>
        </pc:spChg>
      </pc:sldChg>
    </pc:docChg>
  </pc:docChgLst>
  <pc:docChgLst>
    <pc:chgData name="Andrea Lindsey" userId="S::andreal@headquarters.mpfpr.com::a9c4ad07-5d0f-46a4-a654-823d5e9f0bfc" providerId="AD" clId="Web-{2A73A28D-DA0F-35B9-D90D-9F6DB423EB3B}"/>
    <pc:docChg chg="modSld">
      <pc:chgData name="Andrea Lindsey" userId="S::andreal@headquarters.mpfpr.com::a9c4ad07-5d0f-46a4-a654-823d5e9f0bfc" providerId="AD" clId="Web-{2A73A28D-DA0F-35B9-D90D-9F6DB423EB3B}" dt="2024-02-02T19:10:55.985" v="1249"/>
      <pc:docMkLst>
        <pc:docMk/>
      </pc:docMkLst>
      <pc:sldChg chg="modNotes">
        <pc:chgData name="Andrea Lindsey" userId="S::andreal@headquarters.mpfpr.com::a9c4ad07-5d0f-46a4-a654-823d5e9f0bfc" providerId="AD" clId="Web-{2A73A28D-DA0F-35B9-D90D-9F6DB423EB3B}" dt="2024-02-02T18:56:09.977" v="514"/>
        <pc:sldMkLst>
          <pc:docMk/>
          <pc:sldMk cId="0" sldId="258"/>
        </pc:sldMkLst>
      </pc:sldChg>
      <pc:sldChg chg="addSp modSp addAnim modNotes">
        <pc:chgData name="Andrea Lindsey" userId="S::andreal@headquarters.mpfpr.com::a9c4ad07-5d0f-46a4-a654-823d5e9f0bfc" providerId="AD" clId="Web-{2A73A28D-DA0F-35B9-D90D-9F6DB423EB3B}" dt="2024-02-02T19:10:55.985" v="1249"/>
        <pc:sldMkLst>
          <pc:docMk/>
          <pc:sldMk cId="0" sldId="259"/>
        </pc:sldMkLst>
        <pc:spChg chg="mod">
          <ac:chgData name="Andrea Lindsey" userId="S::andreal@headquarters.mpfpr.com::a9c4ad07-5d0f-46a4-a654-823d5e9f0bfc" providerId="AD" clId="Web-{2A73A28D-DA0F-35B9-D90D-9F6DB423EB3B}" dt="2024-02-02T18:56:24.228" v="528" actId="20577"/>
          <ac:spMkLst>
            <pc:docMk/>
            <pc:sldMk cId="0" sldId="259"/>
            <ac:spMk id="116" creationId="{00000000-0000-0000-0000-000000000000}"/>
          </ac:spMkLst>
        </pc:spChg>
        <pc:spChg chg="mod">
          <ac:chgData name="Andrea Lindsey" userId="S::andreal@headquarters.mpfpr.com::a9c4ad07-5d0f-46a4-a654-823d5e9f0bfc" providerId="AD" clId="Web-{2A73A28D-DA0F-35B9-D90D-9F6DB423EB3B}" dt="2024-02-02T19:08:17.825" v="1022" actId="1076"/>
          <ac:spMkLst>
            <pc:docMk/>
            <pc:sldMk cId="0" sldId="259"/>
            <ac:spMk id="117" creationId="{00000000-0000-0000-0000-000000000000}"/>
          </ac:spMkLst>
        </pc:spChg>
        <pc:spChg chg="mod">
          <ac:chgData name="Andrea Lindsey" userId="S::andreal@headquarters.mpfpr.com::a9c4ad07-5d0f-46a4-a654-823d5e9f0bfc" providerId="AD" clId="Web-{2A73A28D-DA0F-35B9-D90D-9F6DB423EB3B}" dt="2024-02-02T19:05:53.961" v="998" actId="20577"/>
          <ac:spMkLst>
            <pc:docMk/>
            <pc:sldMk cId="0" sldId="259"/>
            <ac:spMk id="122" creationId="{00000000-0000-0000-0000-000000000000}"/>
          </ac:spMkLst>
        </pc:spChg>
        <pc:picChg chg="add mod">
          <ac:chgData name="Andrea Lindsey" userId="S::andreal@headquarters.mpfpr.com::a9c4ad07-5d0f-46a4-a654-823d5e9f0bfc" providerId="AD" clId="Web-{2A73A28D-DA0F-35B9-D90D-9F6DB423EB3B}" dt="2024-02-02T19:08:10.356" v="1020" actId="1076"/>
          <ac:picMkLst>
            <pc:docMk/>
            <pc:sldMk cId="0" sldId="259"/>
            <ac:picMk id="2" creationId="{AB654D03-8D85-CBEF-0690-BE5271F0B169}"/>
          </ac:picMkLst>
        </pc:picChg>
        <pc:picChg chg="add mod">
          <ac:chgData name="Andrea Lindsey" userId="S::andreal@headquarters.mpfpr.com::a9c4ad07-5d0f-46a4-a654-823d5e9f0bfc" providerId="AD" clId="Web-{2A73A28D-DA0F-35B9-D90D-9F6DB423EB3B}" dt="2024-02-02T19:08:10.340" v="1019" actId="1076"/>
          <ac:picMkLst>
            <pc:docMk/>
            <pc:sldMk cId="0" sldId="259"/>
            <ac:picMk id="3" creationId="{A16CF828-C9A0-379C-EBA0-792E69921853}"/>
          </ac:picMkLst>
        </pc:picChg>
      </pc:sldChg>
    </pc:docChg>
  </pc:docChgLst>
  <pc:docChgLst>
    <pc:chgData name="Andrea Lindsey" userId="S::andreal@headquarters.mpfpr.com::a9c4ad07-5d0f-46a4-a654-823d5e9f0bfc" providerId="AD" clId="Web-{558B43EF-C695-9589-37C3-D84B4DC1706E}"/>
    <pc:docChg chg="mod modSld">
      <pc:chgData name="Andrea Lindsey" userId="S::andreal@headquarters.mpfpr.com::a9c4ad07-5d0f-46a4-a654-823d5e9f0bfc" providerId="AD" clId="Web-{558B43EF-C695-9589-37C3-D84B4DC1706E}" dt="2024-02-29T18:35:23.937" v="64"/>
      <pc:docMkLst>
        <pc:docMk/>
      </pc:docMkLst>
      <pc:sldChg chg="delCm">
        <pc:chgData name="Andrea Lindsey" userId="S::andreal@headquarters.mpfpr.com::a9c4ad07-5d0f-46a4-a654-823d5e9f0bfc" providerId="AD" clId="Web-{558B43EF-C695-9589-37C3-D84B4DC1706E}" dt="2024-02-29T18:31:27.087" v="0"/>
        <pc:sldMkLst>
          <pc:docMk/>
          <pc:sldMk cId="0" sldId="257"/>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1:27.087" v="0"/>
              <pc2:cmMkLst xmlns:pc2="http://schemas.microsoft.com/office/powerpoint/2019/9/main/command">
                <pc:docMk/>
                <pc:sldMk cId="0" sldId="257"/>
                <pc2:cmMk id="{3AEF4B04-FA8C-4372-902E-7094870A08C1}"/>
              </pc2:cmMkLst>
            </pc226:cmChg>
          </p:ext>
        </pc:extLst>
      </pc:sldChg>
      <pc:sldChg chg="delCm">
        <pc:chgData name="Andrea Lindsey" userId="S::andreal@headquarters.mpfpr.com::a9c4ad07-5d0f-46a4-a654-823d5e9f0bfc" providerId="AD" clId="Web-{558B43EF-C695-9589-37C3-D84B4DC1706E}" dt="2024-02-29T18:31:36.728" v="1"/>
        <pc:sldMkLst>
          <pc:docMk/>
          <pc:sldMk cId="0" sldId="258"/>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1:36.728" v="1"/>
              <pc2:cmMkLst xmlns:pc2="http://schemas.microsoft.com/office/powerpoint/2019/9/main/command">
                <pc:docMk/>
                <pc:sldMk cId="0" sldId="258"/>
                <pc2:cmMk id="{7F24A0DC-0430-45FA-B97E-C89D91DBE0F2}"/>
              </pc2:cmMkLst>
            </pc226:cmChg>
          </p:ext>
        </pc:extLst>
      </pc:sldChg>
      <pc:sldChg chg="modSp delCm modCm modNotes">
        <pc:chgData name="Andrea Lindsey" userId="S::andreal@headquarters.mpfpr.com::a9c4ad07-5d0f-46a4-a654-823d5e9f0bfc" providerId="AD" clId="Web-{558B43EF-C695-9589-37C3-D84B4DC1706E}" dt="2024-02-29T18:32:53.964" v="19"/>
        <pc:sldMkLst>
          <pc:docMk/>
          <pc:sldMk cId="0" sldId="259"/>
        </pc:sldMkLst>
        <pc:spChg chg="mod">
          <ac:chgData name="Andrea Lindsey" userId="S::andreal@headquarters.mpfpr.com::a9c4ad07-5d0f-46a4-a654-823d5e9f0bfc" providerId="AD" clId="Web-{558B43EF-C695-9589-37C3-D84B4DC1706E}" dt="2024-02-29T18:32:06.791" v="7" actId="20577"/>
          <ac:spMkLst>
            <pc:docMk/>
            <pc:sldMk cId="0" sldId="259"/>
            <ac:spMk id="122" creationId="{00000000-0000-0000-0000-000000000000}"/>
          </ac:spMkLst>
        </pc:spChg>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2:53.214" v="18"/>
              <pc2:cmMkLst xmlns:pc2="http://schemas.microsoft.com/office/powerpoint/2019/9/main/command">
                <pc:docMk/>
                <pc:sldMk cId="0" sldId="259"/>
                <pc2:cmMk id="{34666F90-8338-47D2-84A4-022409A73D1A}"/>
              </pc2:cmMkLst>
            </pc226:cmChg>
            <pc226:cmChg xmlns:pc226="http://schemas.microsoft.com/office/powerpoint/2022/06/main/command" chg="del">
              <pc226:chgData name="Andrea Lindsey" userId="S::andreal@headquarters.mpfpr.com::a9c4ad07-5d0f-46a4-a654-823d5e9f0bfc" providerId="AD" clId="Web-{558B43EF-C695-9589-37C3-D84B4DC1706E}" dt="2024-02-29T18:32:50.292" v="17"/>
              <pc2:cmMkLst xmlns:pc2="http://schemas.microsoft.com/office/powerpoint/2019/9/main/command">
                <pc:docMk/>
                <pc:sldMk cId="0" sldId="259"/>
                <pc2:cmMk id="{16B59DC4-FF91-472A-BBC3-139A573B05E0}"/>
              </pc2:cmMkLst>
              <pc226:cmRplyChg chg="add">
                <pc226:chgData name="Andrea Lindsey" userId="S::andreal@headquarters.mpfpr.com::a9c4ad07-5d0f-46a4-a654-823d5e9f0bfc" providerId="AD" clId="Web-{558B43EF-C695-9589-37C3-D84B4DC1706E}" dt="2024-02-29T18:32:30.120" v="9"/>
                <pc2:cmRplyMkLst xmlns:pc2="http://schemas.microsoft.com/office/powerpoint/2019/9/main/command">
                  <pc:docMk/>
                  <pc:sldMk cId="0" sldId="259"/>
                  <pc2:cmMk id="{16B59DC4-FF91-472A-BBC3-139A573B05E0}"/>
                  <pc2:cmRplyMk id="{F325AF34-8829-4B4A-9F0D-6EB45BB05B51}"/>
                </pc2:cmRplyMkLst>
              </pc226:cmRplyChg>
            </pc226:cmChg>
          </p:ext>
        </pc:extLst>
      </pc:sldChg>
      <pc:sldChg chg="delCm">
        <pc:chgData name="Andrea Lindsey" userId="S::andreal@headquarters.mpfpr.com::a9c4ad07-5d0f-46a4-a654-823d5e9f0bfc" providerId="AD" clId="Web-{558B43EF-C695-9589-37C3-D84B4DC1706E}" dt="2024-02-29T18:33:13.762" v="30"/>
        <pc:sldMkLst>
          <pc:docMk/>
          <pc:sldMk cId="0" sldId="260"/>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3:13.762" v="30"/>
              <pc2:cmMkLst xmlns:pc2="http://schemas.microsoft.com/office/powerpoint/2019/9/main/command">
                <pc:docMk/>
                <pc:sldMk cId="0" sldId="260"/>
                <pc2:cmMk id="{27DCD896-A001-4F8A-99D9-82020F7B7A64}"/>
              </pc2:cmMkLst>
            </pc226:cmChg>
          </p:ext>
        </pc:extLst>
      </pc:sldChg>
      <pc:sldChg chg="delCm modNotes">
        <pc:chgData name="Andrea Lindsey" userId="S::andreal@headquarters.mpfpr.com::a9c4ad07-5d0f-46a4-a654-823d5e9f0bfc" providerId="AD" clId="Web-{558B43EF-C695-9589-37C3-D84B4DC1706E}" dt="2024-02-29T18:34:30.951" v="53"/>
        <pc:sldMkLst>
          <pc:docMk/>
          <pc:sldMk cId="0" sldId="261"/>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4:29.420" v="52"/>
              <pc2:cmMkLst xmlns:pc2="http://schemas.microsoft.com/office/powerpoint/2019/9/main/command">
                <pc:docMk/>
                <pc:sldMk cId="0" sldId="261"/>
                <pc2:cmMk id="{A3DE49FB-003D-4324-AF05-F53CD36FEFA9}"/>
              </pc2:cmMkLst>
            </pc226:cmChg>
          </p:ext>
        </pc:extLst>
      </pc:sldChg>
      <pc:sldChg chg="delCm">
        <pc:chgData name="Andrea Lindsey" userId="S::andreal@headquarters.mpfpr.com::a9c4ad07-5d0f-46a4-a654-823d5e9f0bfc" providerId="AD" clId="Web-{558B43EF-C695-9589-37C3-D84B4DC1706E}" dt="2024-02-29T18:34:33.764" v="54"/>
        <pc:sldMkLst>
          <pc:docMk/>
          <pc:sldMk cId="0" sldId="264"/>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4:33.764" v="54"/>
              <pc2:cmMkLst xmlns:pc2="http://schemas.microsoft.com/office/powerpoint/2019/9/main/command">
                <pc:docMk/>
                <pc:sldMk cId="0" sldId="264"/>
                <pc2:cmMk id="{7326DE97-3B7A-496A-BD8F-682425A822BC}"/>
              </pc2:cmMkLst>
            </pc226:cmChg>
          </p:ext>
        </pc:extLst>
      </pc:sldChg>
      <pc:sldChg chg="delCm">
        <pc:chgData name="Andrea Lindsey" userId="S::andreal@headquarters.mpfpr.com::a9c4ad07-5d0f-46a4-a654-823d5e9f0bfc" providerId="AD" clId="Web-{558B43EF-C695-9589-37C3-D84B4DC1706E}" dt="2024-02-29T18:34:40.764" v="55"/>
        <pc:sldMkLst>
          <pc:docMk/>
          <pc:sldMk cId="0" sldId="265"/>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4:40.764" v="55"/>
              <pc2:cmMkLst xmlns:pc2="http://schemas.microsoft.com/office/powerpoint/2019/9/main/command">
                <pc:docMk/>
                <pc:sldMk cId="0" sldId="265"/>
                <pc2:cmMk id="{67630DD0-08C9-47BF-9555-916EB1C0CD38}"/>
              </pc2:cmMkLst>
            </pc226:cmChg>
          </p:ext>
        </pc:extLst>
      </pc:sldChg>
      <pc:sldChg chg="delCm">
        <pc:chgData name="Andrea Lindsey" userId="S::andreal@headquarters.mpfpr.com::a9c4ad07-5d0f-46a4-a654-823d5e9f0bfc" providerId="AD" clId="Web-{558B43EF-C695-9589-37C3-D84B4DC1706E}" dt="2024-02-29T18:34:56.546" v="56"/>
        <pc:sldMkLst>
          <pc:docMk/>
          <pc:sldMk cId="0" sldId="266"/>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4:56.546" v="56"/>
              <pc2:cmMkLst xmlns:pc2="http://schemas.microsoft.com/office/powerpoint/2019/9/main/command">
                <pc:docMk/>
                <pc:sldMk cId="0" sldId="266"/>
                <pc2:cmMk id="{845D3824-D64D-40E5-A98C-BC8F0E66B805}"/>
              </pc2:cmMkLst>
            </pc226:cmChg>
          </p:ext>
        </pc:extLst>
      </pc:sldChg>
      <pc:sldChg chg="modSp delCm modNotes">
        <pc:chgData name="Andrea Lindsey" userId="S::andreal@headquarters.mpfpr.com::a9c4ad07-5d0f-46a4-a654-823d5e9f0bfc" providerId="AD" clId="Web-{558B43EF-C695-9589-37C3-D84B4DC1706E}" dt="2024-02-29T18:33:08.887" v="29"/>
        <pc:sldMkLst>
          <pc:docMk/>
          <pc:sldMk cId="2028120626" sldId="279"/>
        </pc:sldMkLst>
        <pc:spChg chg="mod">
          <ac:chgData name="Andrea Lindsey" userId="S::andreal@headquarters.mpfpr.com::a9c4ad07-5d0f-46a4-a654-823d5e9f0bfc" providerId="AD" clId="Web-{558B43EF-C695-9589-37C3-D84B4DC1706E}" dt="2024-02-29T18:33:02.621" v="23" actId="20577"/>
          <ac:spMkLst>
            <pc:docMk/>
            <pc:sldMk cId="2028120626" sldId="279"/>
            <ac:spMk id="4" creationId="{765C450A-E7B9-F1FC-7D87-BFF6D034D0FC}"/>
          </ac:spMkLst>
        </pc:spChg>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3:08.887" v="29"/>
              <pc2:cmMkLst xmlns:pc2="http://schemas.microsoft.com/office/powerpoint/2019/9/main/command">
                <pc:docMk/>
                <pc:sldMk cId="2028120626" sldId="279"/>
                <pc2:cmMk id="{12B62FD3-9FD9-4725-89ED-9560EDB941F2}"/>
              </pc2:cmMkLst>
            </pc226:cmChg>
          </p:ext>
        </pc:extLst>
      </pc:sldChg>
      <pc:sldChg chg="delCm modNotes">
        <pc:chgData name="Andrea Lindsey" userId="S::andreal@headquarters.mpfpr.com::a9c4ad07-5d0f-46a4-a654-823d5e9f0bfc" providerId="AD" clId="Web-{558B43EF-C695-9589-37C3-D84B4DC1706E}" dt="2024-02-29T18:35:23.937" v="64"/>
        <pc:sldMkLst>
          <pc:docMk/>
          <pc:sldMk cId="1469951454" sldId="281"/>
        </pc:sldMkLst>
        <pc:extLst>
          <p:ext xmlns:p="http://schemas.openxmlformats.org/presentationml/2006/main" uri="{D6D511B9-2390-475A-947B-AFAB55BFBCF1}">
            <pc226:cmChg xmlns:pc226="http://schemas.microsoft.com/office/powerpoint/2022/06/main/command" chg="del">
              <pc226:chgData name="Andrea Lindsey" userId="S::andreal@headquarters.mpfpr.com::a9c4ad07-5d0f-46a4-a654-823d5e9f0bfc" providerId="AD" clId="Web-{558B43EF-C695-9589-37C3-D84B4DC1706E}" dt="2024-02-29T18:35:23.937" v="64"/>
              <pc2:cmMkLst xmlns:pc2="http://schemas.microsoft.com/office/powerpoint/2019/9/main/command">
                <pc:docMk/>
                <pc:sldMk cId="1469951454" sldId="281"/>
                <pc2:cmMk id="{AE6DCE9D-C7E5-49B9-9B45-8DEB1A39859B}"/>
              </pc2:cmMkLst>
            </pc226:cmChg>
          </p:ext>
        </pc:extLst>
      </pc:sldChg>
    </pc:docChg>
  </pc:docChgLst>
  <pc:docChgLst>
    <pc:chgData name="Amanda Amorese" userId="S::amandaa@headquarters.mpfpr.com::fb67db40-0c0b-455c-aec7-f50098694907" providerId="AD" clId="Web-{039CEA96-5992-546D-B0AA-B6FC7A766A19}"/>
    <pc:docChg chg="addSld delSld modSld sldOrd">
      <pc:chgData name="Amanda Amorese" userId="S::amandaa@headquarters.mpfpr.com::fb67db40-0c0b-455c-aec7-f50098694907" providerId="AD" clId="Web-{039CEA96-5992-546D-B0AA-B6FC7A766A19}" dt="2024-03-08T20:09:18.502" v="444"/>
      <pc:docMkLst>
        <pc:docMk/>
      </pc:docMkLst>
      <pc:sldChg chg="modSp">
        <pc:chgData name="Amanda Amorese" userId="S::amandaa@headquarters.mpfpr.com::fb67db40-0c0b-455c-aec7-f50098694907" providerId="AD" clId="Web-{039CEA96-5992-546D-B0AA-B6FC7A766A19}" dt="2024-03-08T19:46:26.734" v="19" actId="20577"/>
        <pc:sldMkLst>
          <pc:docMk/>
          <pc:sldMk cId="0" sldId="256"/>
        </pc:sldMkLst>
        <pc:spChg chg="mod">
          <ac:chgData name="Amanda Amorese" userId="S::amandaa@headquarters.mpfpr.com::fb67db40-0c0b-455c-aec7-f50098694907" providerId="AD" clId="Web-{039CEA96-5992-546D-B0AA-B6FC7A766A19}" dt="2024-03-08T19:46:26.734" v="19" actId="20577"/>
          <ac:spMkLst>
            <pc:docMk/>
            <pc:sldMk cId="0" sldId="256"/>
            <ac:spMk id="75" creationId="{00000000-0000-0000-0000-000000000000}"/>
          </ac:spMkLst>
        </pc:spChg>
      </pc:sldChg>
      <pc:sldChg chg="addSp modSp modNotes">
        <pc:chgData name="Amanda Amorese" userId="S::amandaa@headquarters.mpfpr.com::fb67db40-0c0b-455c-aec7-f50098694907" providerId="AD" clId="Web-{039CEA96-5992-546D-B0AA-B6FC7A766A19}" dt="2024-03-08T19:47:28.517" v="22"/>
        <pc:sldMkLst>
          <pc:docMk/>
          <pc:sldMk cId="0" sldId="257"/>
        </pc:sldMkLst>
        <pc:picChg chg="add mod">
          <ac:chgData name="Amanda Amorese" userId="S::amandaa@headquarters.mpfpr.com::fb67db40-0c0b-455c-aec7-f50098694907" providerId="AD" clId="Web-{039CEA96-5992-546D-B0AA-B6FC7A766A19}" dt="2024-03-08T19:46:35.125" v="20"/>
          <ac:picMkLst>
            <pc:docMk/>
            <pc:sldMk cId="0" sldId="257"/>
            <ac:picMk id="2" creationId="{80D0B631-3EC0-864B-01ED-13EFACC2CA74}"/>
          </ac:picMkLst>
        </pc:picChg>
      </pc:sldChg>
      <pc:sldChg chg="modNotes">
        <pc:chgData name="Amanda Amorese" userId="S::amandaa@headquarters.mpfpr.com::fb67db40-0c0b-455c-aec7-f50098694907" providerId="AD" clId="Web-{039CEA96-5992-546D-B0AA-B6FC7A766A19}" dt="2024-03-08T20:09:18.502" v="444"/>
        <pc:sldMkLst>
          <pc:docMk/>
          <pc:sldMk cId="0" sldId="276"/>
        </pc:sldMkLst>
      </pc:sldChg>
      <pc:sldChg chg="new del">
        <pc:chgData name="Amanda Amorese" userId="S::amandaa@headquarters.mpfpr.com::fb67db40-0c0b-455c-aec7-f50098694907" providerId="AD" clId="Web-{039CEA96-5992-546D-B0AA-B6FC7A766A19}" dt="2024-03-08T19:47:47.862" v="24"/>
        <pc:sldMkLst>
          <pc:docMk/>
          <pc:sldMk cId="3698564840" sldId="279"/>
        </pc:sldMkLst>
      </pc:sldChg>
      <pc:sldChg chg="modSp add replId">
        <pc:chgData name="Amanda Amorese" userId="S::amandaa@headquarters.mpfpr.com::fb67db40-0c0b-455c-aec7-f50098694907" providerId="AD" clId="Web-{039CEA96-5992-546D-B0AA-B6FC7A766A19}" dt="2024-03-08T19:48:30.957" v="36" actId="20577"/>
        <pc:sldMkLst>
          <pc:docMk/>
          <pc:sldMk cId="3727180135" sldId="279"/>
        </pc:sldMkLst>
        <pc:spChg chg="mod">
          <ac:chgData name="Amanda Amorese" userId="S::amandaa@headquarters.mpfpr.com::fb67db40-0c0b-455c-aec7-f50098694907" providerId="AD" clId="Web-{039CEA96-5992-546D-B0AA-B6FC7A766A19}" dt="2024-03-08T19:48:09.394" v="31" actId="1076"/>
          <ac:spMkLst>
            <pc:docMk/>
            <pc:sldMk cId="3727180135" sldId="279"/>
            <ac:spMk id="85" creationId="{7974ED2A-06B5-E223-5C2C-6580C9635A3D}"/>
          </ac:spMkLst>
        </pc:spChg>
        <pc:spChg chg="mod">
          <ac:chgData name="Amanda Amorese" userId="S::amandaa@headquarters.mpfpr.com::fb67db40-0c0b-455c-aec7-f50098694907" providerId="AD" clId="Web-{039CEA96-5992-546D-B0AA-B6FC7A766A19}" dt="2024-03-08T19:48:04.112" v="29" actId="20577"/>
          <ac:spMkLst>
            <pc:docMk/>
            <pc:sldMk cId="3727180135" sldId="279"/>
            <ac:spMk id="86" creationId="{DB9A9EFB-DFA0-FBE1-7F58-F7A9840CAF67}"/>
          </ac:spMkLst>
        </pc:spChg>
        <pc:spChg chg="mod">
          <ac:chgData name="Amanda Amorese" userId="S::amandaa@headquarters.mpfpr.com::fb67db40-0c0b-455c-aec7-f50098694907" providerId="AD" clId="Web-{039CEA96-5992-546D-B0AA-B6FC7A766A19}" dt="2024-03-08T19:48:30.957" v="36" actId="20577"/>
          <ac:spMkLst>
            <pc:docMk/>
            <pc:sldMk cId="3727180135" sldId="279"/>
            <ac:spMk id="92" creationId="{72D96743-4CD7-4419-56E9-3B939A7EC2FE}"/>
          </ac:spMkLst>
        </pc:spChg>
      </pc:sldChg>
      <pc:sldChg chg="modSp add replId modNotes">
        <pc:chgData name="Amanda Amorese" userId="S::amandaa@headquarters.mpfpr.com::fb67db40-0c0b-455c-aec7-f50098694907" providerId="AD" clId="Web-{039CEA96-5992-546D-B0AA-B6FC7A766A19}" dt="2024-03-08T19:49:06.536" v="49"/>
        <pc:sldMkLst>
          <pc:docMk/>
          <pc:sldMk cId="8682759" sldId="280"/>
        </pc:sldMkLst>
        <pc:spChg chg="mod">
          <ac:chgData name="Amanda Amorese" userId="S::amandaa@headquarters.mpfpr.com::fb67db40-0c0b-455c-aec7-f50098694907" providerId="AD" clId="Web-{039CEA96-5992-546D-B0AA-B6FC7A766A19}" dt="2024-03-08T19:48:42.926" v="45" actId="20577"/>
          <ac:spMkLst>
            <pc:docMk/>
            <pc:sldMk cId="8682759" sldId="280"/>
            <ac:spMk id="86" creationId="{DB9A9EFB-DFA0-FBE1-7F58-F7A9840CAF67}"/>
          </ac:spMkLst>
        </pc:spChg>
        <pc:spChg chg="mod">
          <ac:chgData name="Amanda Amorese" userId="S::amandaa@headquarters.mpfpr.com::fb67db40-0c0b-455c-aec7-f50098694907" providerId="AD" clId="Web-{039CEA96-5992-546D-B0AA-B6FC7A766A19}" dt="2024-03-08T19:48:58.208" v="47" actId="20577"/>
          <ac:spMkLst>
            <pc:docMk/>
            <pc:sldMk cId="8682759" sldId="280"/>
            <ac:spMk id="92" creationId="{72D96743-4CD7-4419-56E9-3B939A7EC2FE}"/>
          </ac:spMkLst>
        </pc:spChg>
      </pc:sldChg>
      <pc:sldChg chg="addSp delSp modSp add replId modNotes">
        <pc:chgData name="Amanda Amorese" userId="S::amandaa@headquarters.mpfpr.com::fb67db40-0c0b-455c-aec7-f50098694907" providerId="AD" clId="Web-{039CEA96-5992-546D-B0AA-B6FC7A766A19}" dt="2024-03-08T19:51:16.338" v="86" actId="1076"/>
        <pc:sldMkLst>
          <pc:docMk/>
          <pc:sldMk cId="1051324632" sldId="281"/>
        </pc:sldMkLst>
        <pc:spChg chg="add mod">
          <ac:chgData name="Amanda Amorese" userId="S::amandaa@headquarters.mpfpr.com::fb67db40-0c0b-455c-aec7-f50098694907" providerId="AD" clId="Web-{039CEA96-5992-546D-B0AA-B6FC7A766A19}" dt="2024-03-08T19:51:16.338" v="86" actId="1076"/>
          <ac:spMkLst>
            <pc:docMk/>
            <pc:sldMk cId="1051324632" sldId="281"/>
            <ac:spMk id="4" creationId="{C890CC02-D74C-46F6-AB20-1B94728C21F5}"/>
          </ac:spMkLst>
        </pc:spChg>
        <pc:spChg chg="add mod">
          <ac:chgData name="Amanda Amorese" userId="S::amandaa@headquarters.mpfpr.com::fb67db40-0c0b-455c-aec7-f50098694907" providerId="AD" clId="Web-{039CEA96-5992-546D-B0AA-B6FC7A766A19}" dt="2024-03-08T19:51:08.416" v="84" actId="1076"/>
          <ac:spMkLst>
            <pc:docMk/>
            <pc:sldMk cId="1051324632" sldId="281"/>
            <ac:spMk id="5" creationId="{D79EF03D-AA54-1A91-478F-63DD08615548}"/>
          </ac:spMkLst>
        </pc:spChg>
        <pc:spChg chg="mod">
          <ac:chgData name="Amanda Amorese" userId="S::amandaa@headquarters.mpfpr.com::fb67db40-0c0b-455c-aec7-f50098694907" providerId="AD" clId="Web-{039CEA96-5992-546D-B0AA-B6FC7A766A19}" dt="2024-03-08T19:49:55.647" v="62" actId="1076"/>
          <ac:spMkLst>
            <pc:docMk/>
            <pc:sldMk cId="1051324632" sldId="281"/>
            <ac:spMk id="85" creationId="{7974ED2A-06B5-E223-5C2C-6580C9635A3D}"/>
          </ac:spMkLst>
        </pc:spChg>
        <pc:spChg chg="mod">
          <ac:chgData name="Amanda Amorese" userId="S::amandaa@headquarters.mpfpr.com::fb67db40-0c0b-455c-aec7-f50098694907" providerId="AD" clId="Web-{039CEA96-5992-546D-B0AA-B6FC7A766A19}" dt="2024-03-08T19:49:59.116" v="63" actId="1076"/>
          <ac:spMkLst>
            <pc:docMk/>
            <pc:sldMk cId="1051324632" sldId="281"/>
            <ac:spMk id="86" creationId="{DB9A9EFB-DFA0-FBE1-7F58-F7A9840CAF67}"/>
          </ac:spMkLst>
        </pc:spChg>
        <pc:spChg chg="del">
          <ac:chgData name="Amanda Amorese" userId="S::amandaa@headquarters.mpfpr.com::fb67db40-0c0b-455c-aec7-f50098694907" providerId="AD" clId="Web-{039CEA96-5992-546D-B0AA-B6FC7A766A19}" dt="2024-03-08T19:50:16.226" v="65"/>
          <ac:spMkLst>
            <pc:docMk/>
            <pc:sldMk cId="1051324632" sldId="281"/>
            <ac:spMk id="92" creationId="{72D96743-4CD7-4419-56E9-3B939A7EC2FE}"/>
          </ac:spMkLst>
        </pc:spChg>
        <pc:picChg chg="add mod">
          <ac:chgData name="Amanda Amorese" userId="S::amandaa@headquarters.mpfpr.com::fb67db40-0c0b-455c-aec7-f50098694907" providerId="AD" clId="Web-{039CEA96-5992-546D-B0AA-B6FC7A766A19}" dt="2024-03-08T19:50:23.789" v="67" actId="1076"/>
          <ac:picMkLst>
            <pc:docMk/>
            <pc:sldMk cId="1051324632" sldId="281"/>
            <ac:picMk id="2" creationId="{79588395-03FA-EE86-4C8C-410AB388FAF3}"/>
          </ac:picMkLst>
        </pc:picChg>
        <pc:picChg chg="add mod">
          <ac:chgData name="Amanda Amorese" userId="S::amandaa@headquarters.mpfpr.com::fb67db40-0c0b-455c-aec7-f50098694907" providerId="AD" clId="Web-{039CEA96-5992-546D-B0AA-B6FC7A766A19}" dt="2024-03-08T19:50:33.258" v="72" actId="1076"/>
          <ac:picMkLst>
            <pc:docMk/>
            <pc:sldMk cId="1051324632" sldId="281"/>
            <ac:picMk id="3" creationId="{C5EC2933-15AE-5348-923A-CBCD55B681EB}"/>
          </ac:picMkLst>
        </pc:picChg>
      </pc:sldChg>
      <pc:sldChg chg="addSp delSp modSp add ord replId modNotes">
        <pc:chgData name="Amanda Amorese" userId="S::amandaa@headquarters.mpfpr.com::fb67db40-0c0b-455c-aec7-f50098694907" providerId="AD" clId="Web-{039CEA96-5992-546D-B0AA-B6FC7A766A19}" dt="2024-03-08T19:53:33.296" v="114"/>
        <pc:sldMkLst>
          <pc:docMk/>
          <pc:sldMk cId="4155876094" sldId="282"/>
        </pc:sldMkLst>
        <pc:spChg chg="mod">
          <ac:chgData name="Amanda Amorese" userId="S::amandaa@headquarters.mpfpr.com::fb67db40-0c0b-455c-aec7-f50098694907" providerId="AD" clId="Web-{039CEA96-5992-546D-B0AA-B6FC7A766A19}" dt="2024-03-08T19:51:57.589" v="99" actId="1076"/>
          <ac:spMkLst>
            <pc:docMk/>
            <pc:sldMk cId="4155876094" sldId="282"/>
            <ac:spMk id="86" creationId="{DB9A9EFB-DFA0-FBE1-7F58-F7A9840CAF67}"/>
          </ac:spMkLst>
        </pc:spChg>
        <pc:spChg chg="del">
          <ac:chgData name="Amanda Amorese" userId="S::amandaa@headquarters.mpfpr.com::fb67db40-0c0b-455c-aec7-f50098694907" providerId="AD" clId="Web-{039CEA96-5992-546D-B0AA-B6FC7A766A19}" dt="2024-03-08T19:52:04.371" v="100"/>
          <ac:spMkLst>
            <pc:docMk/>
            <pc:sldMk cId="4155876094" sldId="282"/>
            <ac:spMk id="92" creationId="{72D96743-4CD7-4419-56E9-3B939A7EC2FE}"/>
          </ac:spMkLst>
        </pc:spChg>
        <pc:picChg chg="add del mod">
          <ac:chgData name="Amanda Amorese" userId="S::amandaa@headquarters.mpfpr.com::fb67db40-0c0b-455c-aec7-f50098694907" providerId="AD" clId="Web-{039CEA96-5992-546D-B0AA-B6FC7A766A19}" dt="2024-03-08T19:52:12.152" v="104"/>
          <ac:picMkLst>
            <pc:docMk/>
            <pc:sldMk cId="4155876094" sldId="282"/>
            <ac:picMk id="2" creationId="{B5BC9826-AC49-548C-CF40-B33BFA708ACA}"/>
          </ac:picMkLst>
        </pc:picChg>
        <pc:picChg chg="add mod modCrop">
          <ac:chgData name="Amanda Amorese" userId="S::amandaa@headquarters.mpfpr.com::fb67db40-0c0b-455c-aec7-f50098694907" providerId="AD" clId="Web-{039CEA96-5992-546D-B0AA-B6FC7A766A19}" dt="2024-03-08T19:53:11.764" v="111" actId="14100"/>
          <ac:picMkLst>
            <pc:docMk/>
            <pc:sldMk cId="4155876094" sldId="282"/>
            <ac:picMk id="3" creationId="{B64D87FB-D6B3-F6DC-BC88-52FE923BF685}"/>
          </ac:picMkLst>
        </pc:picChg>
        <pc:picChg chg="add mod">
          <ac:chgData name="Amanda Amorese" userId="S::amandaa@headquarters.mpfpr.com::fb67db40-0c0b-455c-aec7-f50098694907" providerId="AD" clId="Web-{039CEA96-5992-546D-B0AA-B6FC7A766A19}" dt="2024-03-08T19:53:24.061" v="113" actId="1076"/>
          <ac:picMkLst>
            <pc:docMk/>
            <pc:sldMk cId="4155876094" sldId="282"/>
            <ac:picMk id="4" creationId="{36E5A8B1-3B26-1CC5-766A-DF1853BFBA9F}"/>
          </ac:picMkLst>
        </pc:picChg>
      </pc:sldChg>
      <pc:sldChg chg="addSp delSp modSp add replId modNotes">
        <pc:chgData name="Amanda Amorese" userId="S::amandaa@headquarters.mpfpr.com::fb67db40-0c0b-455c-aec7-f50098694907" providerId="AD" clId="Web-{039CEA96-5992-546D-B0AA-B6FC7A766A19}" dt="2024-03-08T19:54:13.922" v="133"/>
        <pc:sldMkLst>
          <pc:docMk/>
          <pc:sldMk cId="1873173717" sldId="283"/>
        </pc:sldMkLst>
        <pc:spChg chg="mod">
          <ac:chgData name="Amanda Amorese" userId="S::amandaa@headquarters.mpfpr.com::fb67db40-0c0b-455c-aec7-f50098694907" providerId="AD" clId="Web-{039CEA96-5992-546D-B0AA-B6FC7A766A19}" dt="2024-03-08T19:53:54.734" v="128" actId="20577"/>
          <ac:spMkLst>
            <pc:docMk/>
            <pc:sldMk cId="1873173717" sldId="283"/>
            <ac:spMk id="86" creationId="{DB9A9EFB-DFA0-FBE1-7F58-F7A9840CAF67}"/>
          </ac:spMkLst>
        </pc:spChg>
        <pc:picChg chg="add mod">
          <ac:chgData name="Amanda Amorese" userId="S::amandaa@headquarters.mpfpr.com::fb67db40-0c0b-455c-aec7-f50098694907" providerId="AD" clId="Web-{039CEA96-5992-546D-B0AA-B6FC7A766A19}" dt="2024-03-08T19:54:00.766" v="131"/>
          <ac:picMkLst>
            <pc:docMk/>
            <pc:sldMk cId="1873173717" sldId="283"/>
            <ac:picMk id="2" creationId="{6C62F49E-67E0-7C49-3F3E-2C9F818EFBDF}"/>
          </ac:picMkLst>
        </pc:picChg>
        <pc:picChg chg="del">
          <ac:chgData name="Amanda Amorese" userId="S::amandaa@headquarters.mpfpr.com::fb67db40-0c0b-455c-aec7-f50098694907" providerId="AD" clId="Web-{039CEA96-5992-546D-B0AA-B6FC7A766A19}" dt="2024-03-08T19:53:57.172" v="129"/>
          <ac:picMkLst>
            <pc:docMk/>
            <pc:sldMk cId="1873173717" sldId="283"/>
            <ac:picMk id="3" creationId="{B64D87FB-D6B3-F6DC-BC88-52FE923BF685}"/>
          </ac:picMkLst>
        </pc:picChg>
        <pc:picChg chg="del">
          <ac:chgData name="Amanda Amorese" userId="S::amandaa@headquarters.mpfpr.com::fb67db40-0c0b-455c-aec7-f50098694907" providerId="AD" clId="Web-{039CEA96-5992-546D-B0AA-B6FC7A766A19}" dt="2024-03-08T19:53:57.688" v="130"/>
          <ac:picMkLst>
            <pc:docMk/>
            <pc:sldMk cId="1873173717" sldId="283"/>
            <ac:picMk id="4" creationId="{36E5A8B1-3B26-1CC5-766A-DF1853BFBA9F}"/>
          </ac:picMkLst>
        </pc:picChg>
      </pc:sldChg>
      <pc:sldChg chg="addSp delSp modSp add del replId modNotes">
        <pc:chgData name="Amanda Amorese" userId="S::amandaa@headquarters.mpfpr.com::fb67db40-0c0b-455c-aec7-f50098694907" providerId="AD" clId="Web-{039CEA96-5992-546D-B0AA-B6FC7A766A19}" dt="2024-03-08T19:55:01.284" v="151"/>
        <pc:sldMkLst>
          <pc:docMk/>
          <pc:sldMk cId="3410915729" sldId="284"/>
        </pc:sldMkLst>
        <pc:spChg chg="add mod">
          <ac:chgData name="Amanda Amorese" userId="S::amandaa@headquarters.mpfpr.com::fb67db40-0c0b-455c-aec7-f50098694907" providerId="AD" clId="Web-{039CEA96-5992-546D-B0AA-B6FC7A766A19}" dt="2024-03-08T19:54:40.158" v="143" actId="14100"/>
          <ac:spMkLst>
            <pc:docMk/>
            <pc:sldMk cId="3410915729" sldId="284"/>
            <ac:spMk id="3" creationId="{942E8906-2100-48DF-8FA8-3DE104903756}"/>
          </ac:spMkLst>
        </pc:spChg>
        <pc:spChg chg="mod">
          <ac:chgData name="Amanda Amorese" userId="S::amandaa@headquarters.mpfpr.com::fb67db40-0c0b-455c-aec7-f50098694907" providerId="AD" clId="Web-{039CEA96-5992-546D-B0AA-B6FC7A766A19}" dt="2024-03-08T19:54:44.361" v="145" actId="20577"/>
          <ac:spMkLst>
            <pc:docMk/>
            <pc:sldMk cId="3410915729" sldId="284"/>
            <ac:spMk id="86" creationId="{DB9A9EFB-DFA0-FBE1-7F58-F7A9840CAF67}"/>
          </ac:spMkLst>
        </pc:spChg>
        <pc:picChg chg="del">
          <ac:chgData name="Amanda Amorese" userId="S::amandaa@headquarters.mpfpr.com::fb67db40-0c0b-455c-aec7-f50098694907" providerId="AD" clId="Web-{039CEA96-5992-546D-B0AA-B6FC7A766A19}" dt="2024-03-08T19:54:27.454" v="137"/>
          <ac:picMkLst>
            <pc:docMk/>
            <pc:sldMk cId="3410915729" sldId="284"/>
            <ac:picMk id="2" creationId="{6C62F49E-67E0-7C49-3F3E-2C9F818EFBDF}"/>
          </ac:picMkLst>
        </pc:picChg>
      </pc:sldChg>
      <pc:sldChg chg="new del">
        <pc:chgData name="Amanda Amorese" userId="S::amandaa@headquarters.mpfpr.com::fb67db40-0c0b-455c-aec7-f50098694907" providerId="AD" clId="Web-{039CEA96-5992-546D-B0AA-B6FC7A766A19}" dt="2024-03-08T19:54:19.516" v="135"/>
        <pc:sldMkLst>
          <pc:docMk/>
          <pc:sldMk cId="3832132955" sldId="284"/>
        </pc:sldMkLst>
      </pc:sldChg>
      <pc:sldChg chg="new del">
        <pc:chgData name="Amanda Amorese" userId="S::amandaa@headquarters.mpfpr.com::fb67db40-0c0b-455c-aec7-f50098694907" providerId="AD" clId="Web-{039CEA96-5992-546D-B0AA-B6FC7A766A19}" dt="2024-03-08T19:54:57.237" v="149"/>
        <pc:sldMkLst>
          <pc:docMk/>
          <pc:sldMk cId="1940596256" sldId="285"/>
        </pc:sldMkLst>
      </pc:sldChg>
      <pc:sldChg chg="addSp delSp modSp add replId modNotes">
        <pc:chgData name="Amanda Amorese" userId="S::amandaa@headquarters.mpfpr.com::fb67db40-0c0b-455c-aec7-f50098694907" providerId="AD" clId="Web-{039CEA96-5992-546D-B0AA-B6FC7A766A19}" dt="2024-03-08T19:59:37.044" v="215" actId="20577"/>
        <pc:sldMkLst>
          <pc:docMk/>
          <pc:sldMk cId="4022954040" sldId="285"/>
        </pc:sldMkLst>
        <pc:spChg chg="del">
          <ac:chgData name="Amanda Amorese" userId="S::amandaa@headquarters.mpfpr.com::fb67db40-0c0b-455c-aec7-f50098694907" providerId="AD" clId="Web-{039CEA96-5992-546D-B0AA-B6FC7A766A19}" dt="2024-03-08T19:55:27.597" v="157"/>
          <ac:spMkLst>
            <pc:docMk/>
            <pc:sldMk cId="4022954040" sldId="285"/>
            <ac:spMk id="3" creationId="{942E8906-2100-48DF-8FA8-3DE104903756}"/>
          </ac:spMkLst>
        </pc:spChg>
        <pc:spChg chg="add del">
          <ac:chgData name="Amanda Amorese" userId="S::amandaa@headquarters.mpfpr.com::fb67db40-0c0b-455c-aec7-f50098694907" providerId="AD" clId="Web-{039CEA96-5992-546D-B0AA-B6FC7A766A19}" dt="2024-03-08T19:56:34.084" v="172"/>
          <ac:spMkLst>
            <pc:docMk/>
            <pc:sldMk cId="4022954040" sldId="285"/>
            <ac:spMk id="5" creationId="{BEC63F6B-65B2-C99C-4D44-C9D441A58D14}"/>
          </ac:spMkLst>
        </pc:spChg>
        <pc:spChg chg="add mod">
          <ac:chgData name="Amanda Amorese" userId="S::amandaa@headquarters.mpfpr.com::fb67db40-0c0b-455c-aec7-f50098694907" providerId="AD" clId="Web-{039CEA96-5992-546D-B0AA-B6FC7A766A19}" dt="2024-03-08T19:59:32.778" v="214" actId="20577"/>
          <ac:spMkLst>
            <pc:docMk/>
            <pc:sldMk cId="4022954040" sldId="285"/>
            <ac:spMk id="6" creationId="{878C97D3-7A54-B395-F624-A29059D5FBA0}"/>
          </ac:spMkLst>
        </pc:spChg>
        <pc:spChg chg="add mod">
          <ac:chgData name="Amanda Amorese" userId="S::amandaa@headquarters.mpfpr.com::fb67db40-0c0b-455c-aec7-f50098694907" providerId="AD" clId="Web-{039CEA96-5992-546D-B0AA-B6FC7A766A19}" dt="2024-03-08T19:59:37.044" v="215" actId="20577"/>
          <ac:spMkLst>
            <pc:docMk/>
            <pc:sldMk cId="4022954040" sldId="285"/>
            <ac:spMk id="7" creationId="{D79EF03D-AA54-1A91-478F-63DD08615548}"/>
          </ac:spMkLst>
        </pc:spChg>
        <pc:spChg chg="mod">
          <ac:chgData name="Amanda Amorese" userId="S::amandaa@headquarters.mpfpr.com::fb67db40-0c0b-455c-aec7-f50098694907" providerId="AD" clId="Web-{039CEA96-5992-546D-B0AA-B6FC7A766A19}" dt="2024-03-08T19:55:56.614" v="163" actId="1076"/>
          <ac:spMkLst>
            <pc:docMk/>
            <pc:sldMk cId="4022954040" sldId="285"/>
            <ac:spMk id="85" creationId="{7974ED2A-06B5-E223-5C2C-6580C9635A3D}"/>
          </ac:spMkLst>
        </pc:spChg>
        <pc:spChg chg="mod">
          <ac:chgData name="Amanda Amorese" userId="S::amandaa@headquarters.mpfpr.com::fb67db40-0c0b-455c-aec7-f50098694907" providerId="AD" clId="Web-{039CEA96-5992-546D-B0AA-B6FC7A766A19}" dt="2024-03-08T19:55:14.518" v="154" actId="20577"/>
          <ac:spMkLst>
            <pc:docMk/>
            <pc:sldMk cId="4022954040" sldId="285"/>
            <ac:spMk id="86" creationId="{DB9A9EFB-DFA0-FBE1-7F58-F7A9840CAF67}"/>
          </ac:spMkLst>
        </pc:spChg>
        <pc:picChg chg="add mod">
          <ac:chgData name="Amanda Amorese" userId="S::amandaa@headquarters.mpfpr.com::fb67db40-0c0b-455c-aec7-f50098694907" providerId="AD" clId="Web-{039CEA96-5992-546D-B0AA-B6FC7A766A19}" dt="2024-03-08T19:56:15.396" v="170" actId="1076"/>
          <ac:picMkLst>
            <pc:docMk/>
            <pc:sldMk cId="4022954040" sldId="285"/>
            <ac:picMk id="2" creationId="{DF3E7F6C-11D0-FDE6-C388-C9AB9B456840}"/>
          </ac:picMkLst>
        </pc:picChg>
        <pc:picChg chg="add mod">
          <ac:chgData name="Amanda Amorese" userId="S::amandaa@headquarters.mpfpr.com::fb67db40-0c0b-455c-aec7-f50098694907" providerId="AD" clId="Web-{039CEA96-5992-546D-B0AA-B6FC7A766A19}" dt="2024-03-08T19:56:08.302" v="168" actId="1076"/>
          <ac:picMkLst>
            <pc:docMk/>
            <pc:sldMk cId="4022954040" sldId="285"/>
            <ac:picMk id="4" creationId="{9A4884E0-28BA-43BF-6114-B8DBD7D053BF}"/>
          </ac:picMkLst>
        </pc:picChg>
      </pc:sldChg>
      <pc:sldChg chg="addSp delSp modSp add replId modNotes">
        <pc:chgData name="Amanda Amorese" userId="S::amandaa@headquarters.mpfpr.com::fb67db40-0c0b-455c-aec7-f50098694907" providerId="AD" clId="Web-{039CEA96-5992-546D-B0AA-B6FC7A766A19}" dt="2024-03-08T20:02:08.033" v="242"/>
        <pc:sldMkLst>
          <pc:docMk/>
          <pc:sldMk cId="355484951" sldId="286"/>
        </pc:sldMkLst>
        <pc:spChg chg="del mod">
          <ac:chgData name="Amanda Amorese" userId="S::amandaa@headquarters.mpfpr.com::fb67db40-0c0b-455c-aec7-f50098694907" providerId="AD" clId="Web-{039CEA96-5992-546D-B0AA-B6FC7A766A19}" dt="2024-03-08T20:01:19.157" v="231"/>
          <ac:spMkLst>
            <pc:docMk/>
            <pc:sldMk cId="355484951" sldId="286"/>
            <ac:spMk id="6" creationId="{878C97D3-7A54-B395-F624-A29059D5FBA0}"/>
          </ac:spMkLst>
        </pc:spChg>
        <pc:spChg chg="del">
          <ac:chgData name="Amanda Amorese" userId="S::amandaa@headquarters.mpfpr.com::fb67db40-0c0b-455c-aec7-f50098694907" providerId="AD" clId="Web-{039CEA96-5992-546D-B0AA-B6FC7A766A19}" dt="2024-03-08T20:01:21.797" v="232"/>
          <ac:spMkLst>
            <pc:docMk/>
            <pc:sldMk cId="355484951" sldId="286"/>
            <ac:spMk id="7" creationId="{D79EF03D-AA54-1A91-478F-63DD08615548}"/>
          </ac:spMkLst>
        </pc:spChg>
        <pc:spChg chg="mod">
          <ac:chgData name="Amanda Amorese" userId="S::amandaa@headquarters.mpfpr.com::fb67db40-0c0b-455c-aec7-f50098694907" providerId="AD" clId="Web-{039CEA96-5992-546D-B0AA-B6FC7A766A19}" dt="2024-03-08T20:01:07.313" v="227" actId="20577"/>
          <ac:spMkLst>
            <pc:docMk/>
            <pc:sldMk cId="355484951" sldId="286"/>
            <ac:spMk id="86" creationId="{DB9A9EFB-DFA0-FBE1-7F58-F7A9840CAF67}"/>
          </ac:spMkLst>
        </pc:spChg>
        <pc:picChg chg="del">
          <ac:chgData name="Amanda Amorese" userId="S::amandaa@headquarters.mpfpr.com::fb67db40-0c0b-455c-aec7-f50098694907" providerId="AD" clId="Web-{039CEA96-5992-546D-B0AA-B6FC7A766A19}" dt="2024-03-08T20:01:08.094" v="228"/>
          <ac:picMkLst>
            <pc:docMk/>
            <pc:sldMk cId="355484951" sldId="286"/>
            <ac:picMk id="2" creationId="{DF3E7F6C-11D0-FDE6-C388-C9AB9B456840}"/>
          </ac:picMkLst>
        </pc:picChg>
        <pc:picChg chg="add mod">
          <ac:chgData name="Amanda Amorese" userId="S::amandaa@headquarters.mpfpr.com::fb67db40-0c0b-455c-aec7-f50098694907" providerId="AD" clId="Web-{039CEA96-5992-546D-B0AA-B6FC7A766A19}" dt="2024-03-08T20:01:27.923" v="234" actId="1076"/>
          <ac:picMkLst>
            <pc:docMk/>
            <pc:sldMk cId="355484951" sldId="286"/>
            <ac:picMk id="3" creationId="{A555521E-902F-2D2A-DE99-5A51B8EF34B0}"/>
          </ac:picMkLst>
        </pc:picChg>
        <pc:picChg chg="del">
          <ac:chgData name="Amanda Amorese" userId="S::amandaa@headquarters.mpfpr.com::fb67db40-0c0b-455c-aec7-f50098694907" providerId="AD" clId="Web-{039CEA96-5992-546D-B0AA-B6FC7A766A19}" dt="2024-03-08T20:01:08.750" v="229"/>
          <ac:picMkLst>
            <pc:docMk/>
            <pc:sldMk cId="355484951" sldId="286"/>
            <ac:picMk id="4" creationId="{9A4884E0-28BA-43BF-6114-B8DBD7D053BF}"/>
          </ac:picMkLst>
        </pc:picChg>
        <pc:picChg chg="add mod">
          <ac:chgData name="Amanda Amorese" userId="S::amandaa@headquarters.mpfpr.com::fb67db40-0c0b-455c-aec7-f50098694907" providerId="AD" clId="Web-{039CEA96-5992-546D-B0AA-B6FC7A766A19}" dt="2024-03-08T20:01:32.688" v="236" actId="1076"/>
          <ac:picMkLst>
            <pc:docMk/>
            <pc:sldMk cId="355484951" sldId="286"/>
            <ac:picMk id="5" creationId="{FC09BA18-D4DC-E66F-9C1B-4B23884D3A87}"/>
          </ac:picMkLst>
        </pc:picChg>
        <pc:picChg chg="add mod">
          <ac:chgData name="Amanda Amorese" userId="S::amandaa@headquarters.mpfpr.com::fb67db40-0c0b-455c-aec7-f50098694907" providerId="AD" clId="Web-{039CEA96-5992-546D-B0AA-B6FC7A766A19}" dt="2024-03-08T20:01:39.329" v="238" actId="1076"/>
          <ac:picMkLst>
            <pc:docMk/>
            <pc:sldMk cId="355484951" sldId="286"/>
            <ac:picMk id="8" creationId="{A96D159A-D27E-20D2-4367-ABF5D1053AD7}"/>
          </ac:picMkLst>
        </pc:picChg>
        <pc:picChg chg="add mod">
          <ac:chgData name="Amanda Amorese" userId="S::amandaa@headquarters.mpfpr.com::fb67db40-0c0b-455c-aec7-f50098694907" providerId="AD" clId="Web-{039CEA96-5992-546D-B0AA-B6FC7A766A19}" dt="2024-03-08T20:01:50.502" v="240" actId="1076"/>
          <ac:picMkLst>
            <pc:docMk/>
            <pc:sldMk cId="355484951" sldId="286"/>
            <ac:picMk id="9" creationId="{9A155C71-8945-963A-E0C6-20776C3FCEB4}"/>
          </ac:picMkLst>
        </pc:picChg>
      </pc:sldChg>
      <pc:sldChg chg="addSp delSp modSp add replId modNotes">
        <pc:chgData name="Amanda Amorese" userId="S::amandaa@headquarters.mpfpr.com::fb67db40-0c0b-455c-aec7-f50098694907" providerId="AD" clId="Web-{039CEA96-5992-546D-B0AA-B6FC7A766A19}" dt="2024-03-08T20:02:30.472" v="254"/>
        <pc:sldMkLst>
          <pc:docMk/>
          <pc:sldMk cId="2802190765" sldId="287"/>
        </pc:sldMkLst>
        <pc:spChg chg="add mod">
          <ac:chgData name="Amanda Amorese" userId="S::amandaa@headquarters.mpfpr.com::fb67db40-0c0b-455c-aec7-f50098694907" providerId="AD" clId="Web-{039CEA96-5992-546D-B0AA-B6FC7A766A19}" dt="2024-03-08T20:02:30.472" v="254"/>
          <ac:spMkLst>
            <pc:docMk/>
            <pc:sldMk cId="2802190765" sldId="287"/>
            <ac:spMk id="2" creationId="{80D445A8-A74B-FFA4-E56D-611177FE6357}"/>
          </ac:spMkLst>
        </pc:spChg>
        <pc:picChg chg="del">
          <ac:chgData name="Amanda Amorese" userId="S::amandaa@headquarters.mpfpr.com::fb67db40-0c0b-455c-aec7-f50098694907" providerId="AD" clId="Web-{039CEA96-5992-546D-B0AA-B6FC7A766A19}" dt="2024-03-08T20:02:13.721" v="244"/>
          <ac:picMkLst>
            <pc:docMk/>
            <pc:sldMk cId="2802190765" sldId="287"/>
            <ac:picMk id="3" creationId="{A555521E-902F-2D2A-DE99-5A51B8EF34B0}"/>
          </ac:picMkLst>
        </pc:picChg>
        <pc:picChg chg="del">
          <ac:chgData name="Amanda Amorese" userId="S::amandaa@headquarters.mpfpr.com::fb67db40-0c0b-455c-aec7-f50098694907" providerId="AD" clId="Web-{039CEA96-5992-546D-B0AA-B6FC7A766A19}" dt="2024-03-08T20:02:14.409" v="245"/>
          <ac:picMkLst>
            <pc:docMk/>
            <pc:sldMk cId="2802190765" sldId="287"/>
            <ac:picMk id="5" creationId="{FC09BA18-D4DC-E66F-9C1B-4B23884D3A87}"/>
          </ac:picMkLst>
        </pc:picChg>
        <pc:picChg chg="del">
          <ac:chgData name="Amanda Amorese" userId="S::amandaa@headquarters.mpfpr.com::fb67db40-0c0b-455c-aec7-f50098694907" providerId="AD" clId="Web-{039CEA96-5992-546D-B0AA-B6FC7A766A19}" dt="2024-03-08T20:02:14.971" v="246"/>
          <ac:picMkLst>
            <pc:docMk/>
            <pc:sldMk cId="2802190765" sldId="287"/>
            <ac:picMk id="8" creationId="{A96D159A-D27E-20D2-4367-ABF5D1053AD7}"/>
          </ac:picMkLst>
        </pc:picChg>
        <pc:picChg chg="del">
          <ac:chgData name="Amanda Amorese" userId="S::amandaa@headquarters.mpfpr.com::fb67db40-0c0b-455c-aec7-f50098694907" providerId="AD" clId="Web-{039CEA96-5992-546D-B0AA-B6FC7A766A19}" dt="2024-03-08T20:02:15.502" v="247"/>
          <ac:picMkLst>
            <pc:docMk/>
            <pc:sldMk cId="2802190765" sldId="287"/>
            <ac:picMk id="9" creationId="{9A155C71-8945-963A-E0C6-20776C3FCEB4}"/>
          </ac:picMkLst>
        </pc:picChg>
      </pc:sldChg>
      <pc:sldChg chg="addSp delSp modSp add replId modNotes">
        <pc:chgData name="Amanda Amorese" userId="S::amandaa@headquarters.mpfpr.com::fb67db40-0c0b-455c-aec7-f50098694907" providerId="AD" clId="Web-{039CEA96-5992-546D-B0AA-B6FC7A766A19}" dt="2024-03-08T20:03:26.786" v="269" actId="1076"/>
        <pc:sldMkLst>
          <pc:docMk/>
          <pc:sldMk cId="731016113" sldId="288"/>
        </pc:sldMkLst>
        <pc:spChg chg="del">
          <ac:chgData name="Amanda Amorese" userId="S::amandaa@headquarters.mpfpr.com::fb67db40-0c0b-455c-aec7-f50098694907" providerId="AD" clId="Web-{039CEA96-5992-546D-B0AA-B6FC7A766A19}" dt="2024-03-08T20:03:09.864" v="262"/>
          <ac:spMkLst>
            <pc:docMk/>
            <pc:sldMk cId="731016113" sldId="288"/>
            <ac:spMk id="2" creationId="{80D445A8-A74B-FFA4-E56D-611177FE6357}"/>
          </ac:spMkLst>
        </pc:spChg>
        <pc:spChg chg="mod">
          <ac:chgData name="Amanda Amorese" userId="S::amandaa@headquarters.mpfpr.com::fb67db40-0c0b-455c-aec7-f50098694907" providerId="AD" clId="Web-{039CEA96-5992-546D-B0AA-B6FC7A766A19}" dt="2024-03-08T20:02:52.723" v="259" actId="1076"/>
          <ac:spMkLst>
            <pc:docMk/>
            <pc:sldMk cId="731016113" sldId="288"/>
            <ac:spMk id="85" creationId="{7974ED2A-06B5-E223-5C2C-6580C9635A3D}"/>
          </ac:spMkLst>
        </pc:spChg>
        <pc:spChg chg="mod">
          <ac:chgData name="Amanda Amorese" userId="S::amandaa@headquarters.mpfpr.com::fb67db40-0c0b-455c-aec7-f50098694907" providerId="AD" clId="Web-{039CEA96-5992-546D-B0AA-B6FC7A766A19}" dt="2024-03-08T20:02:55.348" v="260" actId="1076"/>
          <ac:spMkLst>
            <pc:docMk/>
            <pc:sldMk cId="731016113" sldId="288"/>
            <ac:spMk id="86" creationId="{DB9A9EFB-DFA0-FBE1-7F58-F7A9840CAF67}"/>
          </ac:spMkLst>
        </pc:spChg>
        <pc:picChg chg="add mod">
          <ac:chgData name="Amanda Amorese" userId="S::amandaa@headquarters.mpfpr.com::fb67db40-0c0b-455c-aec7-f50098694907" providerId="AD" clId="Web-{039CEA96-5992-546D-B0AA-B6FC7A766A19}" dt="2024-03-08T20:03:14.536" v="264" actId="1076"/>
          <ac:picMkLst>
            <pc:docMk/>
            <pc:sldMk cId="731016113" sldId="288"/>
            <ac:picMk id="3" creationId="{498632E4-9FEF-92ED-0DDA-B6BA9B272999}"/>
          </ac:picMkLst>
        </pc:picChg>
        <pc:picChg chg="add mod">
          <ac:chgData name="Amanda Amorese" userId="S::amandaa@headquarters.mpfpr.com::fb67db40-0c0b-455c-aec7-f50098694907" providerId="AD" clId="Web-{039CEA96-5992-546D-B0AA-B6FC7A766A19}" dt="2024-03-08T20:03:19.505" v="266" actId="1076"/>
          <ac:picMkLst>
            <pc:docMk/>
            <pc:sldMk cId="731016113" sldId="288"/>
            <ac:picMk id="4" creationId="{EA84194A-E8A7-58EF-B9DD-C16D77ADBAD2}"/>
          </ac:picMkLst>
        </pc:picChg>
        <pc:picChg chg="add mod">
          <ac:chgData name="Amanda Amorese" userId="S::amandaa@headquarters.mpfpr.com::fb67db40-0c0b-455c-aec7-f50098694907" providerId="AD" clId="Web-{039CEA96-5992-546D-B0AA-B6FC7A766A19}" dt="2024-03-08T20:03:26.786" v="269" actId="1076"/>
          <ac:picMkLst>
            <pc:docMk/>
            <pc:sldMk cId="731016113" sldId="288"/>
            <ac:picMk id="5" creationId="{1F48CB27-4456-D960-1B3C-3140417E2758}"/>
          </ac:picMkLst>
        </pc:picChg>
      </pc:sldChg>
      <pc:sldChg chg="addSp delSp modSp add replId modNotes">
        <pc:chgData name="Amanda Amorese" userId="S::amandaa@headquarters.mpfpr.com::fb67db40-0c0b-455c-aec7-f50098694907" providerId="AD" clId="Web-{039CEA96-5992-546D-B0AA-B6FC7A766A19}" dt="2024-03-08T20:04:27.054" v="296"/>
        <pc:sldMkLst>
          <pc:docMk/>
          <pc:sldMk cId="2410180136" sldId="289"/>
        </pc:sldMkLst>
        <pc:spChg chg="mod">
          <ac:chgData name="Amanda Amorese" userId="S::amandaa@headquarters.mpfpr.com::fb67db40-0c0b-455c-aec7-f50098694907" providerId="AD" clId="Web-{039CEA96-5992-546D-B0AA-B6FC7A766A19}" dt="2024-03-08T20:04:05.866" v="287" actId="1076"/>
          <ac:spMkLst>
            <pc:docMk/>
            <pc:sldMk cId="2410180136" sldId="289"/>
            <ac:spMk id="86" creationId="{DB9A9EFB-DFA0-FBE1-7F58-F7A9840CAF67}"/>
          </ac:spMkLst>
        </pc:spChg>
        <pc:picChg chg="add mod">
          <ac:chgData name="Amanda Amorese" userId="S::amandaa@headquarters.mpfpr.com::fb67db40-0c0b-455c-aec7-f50098694907" providerId="AD" clId="Web-{039CEA96-5992-546D-B0AA-B6FC7A766A19}" dt="2024-03-08T20:04:15.007" v="292" actId="1076"/>
          <ac:picMkLst>
            <pc:docMk/>
            <pc:sldMk cId="2410180136" sldId="289"/>
            <ac:picMk id="2" creationId="{69808488-743B-FD21-35E3-0D690C4ADB63}"/>
          </ac:picMkLst>
        </pc:picChg>
        <pc:picChg chg="del">
          <ac:chgData name="Amanda Amorese" userId="S::amandaa@headquarters.mpfpr.com::fb67db40-0c0b-455c-aec7-f50098694907" providerId="AD" clId="Web-{039CEA96-5992-546D-B0AA-B6FC7A766A19}" dt="2024-03-08T20:04:09.069" v="288"/>
          <ac:picMkLst>
            <pc:docMk/>
            <pc:sldMk cId="2410180136" sldId="289"/>
            <ac:picMk id="3" creationId="{498632E4-9FEF-92ED-0DDA-B6BA9B272999}"/>
          </ac:picMkLst>
        </pc:picChg>
        <pc:picChg chg="del">
          <ac:chgData name="Amanda Amorese" userId="S::amandaa@headquarters.mpfpr.com::fb67db40-0c0b-455c-aec7-f50098694907" providerId="AD" clId="Web-{039CEA96-5992-546D-B0AA-B6FC7A766A19}" dt="2024-03-08T20:04:09.741" v="289"/>
          <ac:picMkLst>
            <pc:docMk/>
            <pc:sldMk cId="2410180136" sldId="289"/>
            <ac:picMk id="4" creationId="{EA84194A-E8A7-58EF-B9DD-C16D77ADBAD2}"/>
          </ac:picMkLst>
        </pc:picChg>
        <pc:picChg chg="del">
          <ac:chgData name="Amanda Amorese" userId="S::amandaa@headquarters.mpfpr.com::fb67db40-0c0b-455c-aec7-f50098694907" providerId="AD" clId="Web-{039CEA96-5992-546D-B0AA-B6FC7A766A19}" dt="2024-03-08T20:04:10.210" v="290"/>
          <ac:picMkLst>
            <pc:docMk/>
            <pc:sldMk cId="2410180136" sldId="289"/>
            <ac:picMk id="5" creationId="{1F48CB27-4456-D960-1B3C-3140417E2758}"/>
          </ac:picMkLst>
        </pc:picChg>
        <pc:picChg chg="add mod">
          <ac:chgData name="Amanda Amorese" userId="S::amandaa@headquarters.mpfpr.com::fb67db40-0c0b-455c-aec7-f50098694907" providerId="AD" clId="Web-{039CEA96-5992-546D-B0AA-B6FC7A766A19}" dt="2024-03-08T20:04:18.851" v="294" actId="1076"/>
          <ac:picMkLst>
            <pc:docMk/>
            <pc:sldMk cId="2410180136" sldId="289"/>
            <ac:picMk id="6" creationId="{A22B74C8-DAF5-AC1A-9063-93DA6E86B939}"/>
          </ac:picMkLst>
        </pc:picChg>
      </pc:sldChg>
      <pc:sldChg chg="addSp delSp modSp add replId modNotes">
        <pc:chgData name="Amanda Amorese" userId="S::amandaa@headquarters.mpfpr.com::fb67db40-0c0b-455c-aec7-f50098694907" providerId="AD" clId="Web-{039CEA96-5992-546D-B0AA-B6FC7A766A19}" dt="2024-03-08T20:04:58.758" v="309"/>
        <pc:sldMkLst>
          <pc:docMk/>
          <pc:sldMk cId="385107785" sldId="290"/>
        </pc:sldMkLst>
        <pc:spChg chg="mod">
          <ac:chgData name="Amanda Amorese" userId="S::amandaa@headquarters.mpfpr.com::fb67db40-0c0b-455c-aec7-f50098694907" providerId="AD" clId="Web-{039CEA96-5992-546D-B0AA-B6FC7A766A19}" dt="2024-03-08T20:04:38.742" v="301" actId="20577"/>
          <ac:spMkLst>
            <pc:docMk/>
            <pc:sldMk cId="385107785" sldId="290"/>
            <ac:spMk id="86" creationId="{DB9A9EFB-DFA0-FBE1-7F58-F7A9840CAF67}"/>
          </ac:spMkLst>
        </pc:spChg>
        <pc:picChg chg="del">
          <ac:chgData name="Amanda Amorese" userId="S::amandaa@headquarters.mpfpr.com::fb67db40-0c0b-455c-aec7-f50098694907" providerId="AD" clId="Web-{039CEA96-5992-546D-B0AA-B6FC7A766A19}" dt="2024-03-08T20:04:39.492" v="302"/>
          <ac:picMkLst>
            <pc:docMk/>
            <pc:sldMk cId="385107785" sldId="290"/>
            <ac:picMk id="2" creationId="{69808488-743B-FD21-35E3-0D690C4ADB63}"/>
          </ac:picMkLst>
        </pc:picChg>
        <pc:picChg chg="add mod">
          <ac:chgData name="Amanda Amorese" userId="S::amandaa@headquarters.mpfpr.com::fb67db40-0c0b-455c-aec7-f50098694907" providerId="AD" clId="Web-{039CEA96-5992-546D-B0AA-B6FC7A766A19}" dt="2024-03-08T20:04:47.117" v="305" actId="1076"/>
          <ac:picMkLst>
            <pc:docMk/>
            <pc:sldMk cId="385107785" sldId="290"/>
            <ac:picMk id="3" creationId="{B942DCFB-E68C-555C-BB78-A2CCE5CAB492}"/>
          </ac:picMkLst>
        </pc:picChg>
        <pc:picChg chg="add mod">
          <ac:chgData name="Amanda Amorese" userId="S::amandaa@headquarters.mpfpr.com::fb67db40-0c0b-455c-aec7-f50098694907" providerId="AD" clId="Web-{039CEA96-5992-546D-B0AA-B6FC7A766A19}" dt="2024-03-08T20:04:50.602" v="307" actId="1076"/>
          <ac:picMkLst>
            <pc:docMk/>
            <pc:sldMk cId="385107785" sldId="290"/>
            <ac:picMk id="4" creationId="{F521C4C5-CC00-62DE-E7C2-33ED80777240}"/>
          </ac:picMkLst>
        </pc:picChg>
        <pc:picChg chg="del">
          <ac:chgData name="Amanda Amorese" userId="S::amandaa@headquarters.mpfpr.com::fb67db40-0c0b-455c-aec7-f50098694907" providerId="AD" clId="Web-{039CEA96-5992-546D-B0AA-B6FC7A766A19}" dt="2024-03-08T20:04:40.055" v="303"/>
          <ac:picMkLst>
            <pc:docMk/>
            <pc:sldMk cId="385107785" sldId="290"/>
            <ac:picMk id="6" creationId="{A22B74C8-DAF5-AC1A-9063-93DA6E86B939}"/>
          </ac:picMkLst>
        </pc:picChg>
      </pc:sldChg>
      <pc:sldChg chg="addSp delSp modSp add replId modNotes">
        <pc:chgData name="Amanda Amorese" userId="S::amandaa@headquarters.mpfpr.com::fb67db40-0c0b-455c-aec7-f50098694907" providerId="AD" clId="Web-{039CEA96-5992-546D-B0AA-B6FC7A766A19}" dt="2024-03-08T20:05:22.166" v="318"/>
        <pc:sldMkLst>
          <pc:docMk/>
          <pc:sldMk cId="3066362045" sldId="291"/>
        </pc:sldMkLst>
        <pc:spChg chg="mod">
          <ac:chgData name="Amanda Amorese" userId="S::amandaa@headquarters.mpfpr.com::fb67db40-0c0b-455c-aec7-f50098694907" providerId="AD" clId="Web-{039CEA96-5992-546D-B0AA-B6FC7A766A19}" dt="2024-03-08T20:05:10.853" v="313" actId="1076"/>
          <ac:spMkLst>
            <pc:docMk/>
            <pc:sldMk cId="3066362045" sldId="291"/>
            <ac:spMk id="86" creationId="{DB9A9EFB-DFA0-FBE1-7F58-F7A9840CAF67}"/>
          </ac:spMkLst>
        </pc:spChg>
        <pc:picChg chg="add mod">
          <ac:chgData name="Amanda Amorese" userId="S::amandaa@headquarters.mpfpr.com::fb67db40-0c0b-455c-aec7-f50098694907" providerId="AD" clId="Web-{039CEA96-5992-546D-B0AA-B6FC7A766A19}" dt="2024-03-08T20:05:15.603" v="316"/>
          <ac:picMkLst>
            <pc:docMk/>
            <pc:sldMk cId="3066362045" sldId="291"/>
            <ac:picMk id="2" creationId="{3542DADB-2C46-780A-E389-3BC4567255DA}"/>
          </ac:picMkLst>
        </pc:picChg>
        <pc:picChg chg="del">
          <ac:chgData name="Amanda Amorese" userId="S::amandaa@headquarters.mpfpr.com::fb67db40-0c0b-455c-aec7-f50098694907" providerId="AD" clId="Web-{039CEA96-5992-546D-B0AA-B6FC7A766A19}" dt="2024-03-08T20:05:12.009" v="314"/>
          <ac:picMkLst>
            <pc:docMk/>
            <pc:sldMk cId="3066362045" sldId="291"/>
            <ac:picMk id="3" creationId="{B942DCFB-E68C-555C-BB78-A2CCE5CAB492}"/>
          </ac:picMkLst>
        </pc:picChg>
        <pc:picChg chg="del">
          <ac:chgData name="Amanda Amorese" userId="S::amandaa@headquarters.mpfpr.com::fb67db40-0c0b-455c-aec7-f50098694907" providerId="AD" clId="Web-{039CEA96-5992-546D-B0AA-B6FC7A766A19}" dt="2024-03-08T20:05:12.587" v="315"/>
          <ac:picMkLst>
            <pc:docMk/>
            <pc:sldMk cId="3066362045" sldId="291"/>
            <ac:picMk id="4" creationId="{F521C4C5-CC00-62DE-E7C2-33ED80777240}"/>
          </ac:picMkLst>
        </pc:picChg>
      </pc:sldChg>
      <pc:sldChg chg="addSp delSp modSp add replId modNotes">
        <pc:chgData name="Amanda Amorese" userId="S::amandaa@headquarters.mpfpr.com::fb67db40-0c0b-455c-aec7-f50098694907" providerId="AD" clId="Web-{039CEA96-5992-546D-B0AA-B6FC7A766A19}" dt="2024-03-08T20:06:44.981" v="369" actId="20577"/>
        <pc:sldMkLst>
          <pc:docMk/>
          <pc:sldMk cId="2869659769" sldId="292"/>
        </pc:sldMkLst>
        <pc:spChg chg="add mod">
          <ac:chgData name="Amanda Amorese" userId="S::amandaa@headquarters.mpfpr.com::fb67db40-0c0b-455c-aec7-f50098694907" providerId="AD" clId="Web-{039CEA96-5992-546D-B0AA-B6FC7A766A19}" dt="2024-03-08T20:06:25.965" v="361" actId="1076"/>
          <ac:spMkLst>
            <pc:docMk/>
            <pc:sldMk cId="2869659769" sldId="292"/>
            <ac:spMk id="6" creationId="{2CAC3CB2-77E1-0072-7EB9-D33F35A81CEB}"/>
          </ac:spMkLst>
        </pc:spChg>
        <pc:spChg chg="mod">
          <ac:chgData name="Amanda Amorese" userId="S::amandaa@headquarters.mpfpr.com::fb67db40-0c0b-455c-aec7-f50098694907" providerId="AD" clId="Web-{039CEA96-5992-546D-B0AA-B6FC7A766A19}" dt="2024-03-08T20:06:44.981" v="369" actId="20577"/>
          <ac:spMkLst>
            <pc:docMk/>
            <pc:sldMk cId="2869659769" sldId="292"/>
            <ac:spMk id="86" creationId="{DB9A9EFB-DFA0-FBE1-7F58-F7A9840CAF67}"/>
          </ac:spMkLst>
        </pc:spChg>
        <pc:picChg chg="del">
          <ac:chgData name="Amanda Amorese" userId="S::amandaa@headquarters.mpfpr.com::fb67db40-0c0b-455c-aec7-f50098694907" providerId="AD" clId="Web-{039CEA96-5992-546D-B0AA-B6FC7A766A19}" dt="2024-03-08T20:05:56.745" v="350"/>
          <ac:picMkLst>
            <pc:docMk/>
            <pc:sldMk cId="2869659769" sldId="292"/>
            <ac:picMk id="2" creationId="{3542DADB-2C46-780A-E389-3BC4567255DA}"/>
          </ac:picMkLst>
        </pc:picChg>
        <pc:picChg chg="add mod">
          <ac:chgData name="Amanda Amorese" userId="S::amandaa@headquarters.mpfpr.com::fb67db40-0c0b-455c-aec7-f50098694907" providerId="AD" clId="Web-{039CEA96-5992-546D-B0AA-B6FC7A766A19}" dt="2024-03-08T20:05:59.901" v="351"/>
          <ac:picMkLst>
            <pc:docMk/>
            <pc:sldMk cId="2869659769" sldId="292"/>
            <ac:picMk id="3" creationId="{869109FE-49C8-E31A-1F45-1A08A1EAE8F4}"/>
          </ac:picMkLst>
        </pc:picChg>
        <pc:picChg chg="add mod">
          <ac:chgData name="Amanda Amorese" userId="S::amandaa@headquarters.mpfpr.com::fb67db40-0c0b-455c-aec7-f50098694907" providerId="AD" clId="Web-{039CEA96-5992-546D-B0AA-B6FC7A766A19}" dt="2024-03-08T20:06:04.792" v="353" actId="1076"/>
          <ac:picMkLst>
            <pc:docMk/>
            <pc:sldMk cId="2869659769" sldId="292"/>
            <ac:picMk id="4" creationId="{D79507B0-9937-F38F-28CF-B2B3ED93D9CF}"/>
          </ac:picMkLst>
        </pc:picChg>
        <pc:picChg chg="add mod">
          <ac:chgData name="Amanda Amorese" userId="S::amandaa@headquarters.mpfpr.com::fb67db40-0c0b-455c-aec7-f50098694907" providerId="AD" clId="Web-{039CEA96-5992-546D-B0AA-B6FC7A766A19}" dt="2024-03-08T20:06:10.058" v="355" actId="1076"/>
          <ac:picMkLst>
            <pc:docMk/>
            <pc:sldMk cId="2869659769" sldId="292"/>
            <ac:picMk id="5" creationId="{AC8BD87A-12DB-CC23-C00B-97829A074B56}"/>
          </ac:picMkLst>
        </pc:picChg>
      </pc:sldChg>
      <pc:sldChg chg="addSp delSp modSp add replId modNotes">
        <pc:chgData name="Amanda Amorese" userId="S::amandaa@headquarters.mpfpr.com::fb67db40-0c0b-455c-aec7-f50098694907" providerId="AD" clId="Web-{039CEA96-5992-546D-B0AA-B6FC7A766A19}" dt="2024-03-08T20:07:20.920" v="383"/>
        <pc:sldMkLst>
          <pc:docMk/>
          <pc:sldMk cId="3642561693" sldId="293"/>
        </pc:sldMkLst>
        <pc:spChg chg="add mod">
          <ac:chgData name="Amanda Amorese" userId="S::amandaa@headquarters.mpfpr.com::fb67db40-0c0b-455c-aec7-f50098694907" providerId="AD" clId="Web-{039CEA96-5992-546D-B0AA-B6FC7A766A19}" dt="2024-03-08T20:07:13.451" v="381" actId="1076"/>
          <ac:spMkLst>
            <pc:docMk/>
            <pc:sldMk cId="3642561693" sldId="293"/>
            <ac:spMk id="2" creationId="{1EF6CE34-334C-0819-09F8-24E05D053FE7}"/>
          </ac:spMkLst>
        </pc:spChg>
        <pc:spChg chg="del mod">
          <ac:chgData name="Amanda Amorese" userId="S::amandaa@headquarters.mpfpr.com::fb67db40-0c0b-455c-aec7-f50098694907" providerId="AD" clId="Web-{039CEA96-5992-546D-B0AA-B6FC7A766A19}" dt="2024-03-08T20:07:04.294" v="376"/>
          <ac:spMkLst>
            <pc:docMk/>
            <pc:sldMk cId="3642561693" sldId="293"/>
            <ac:spMk id="6" creationId="{2CAC3CB2-77E1-0072-7EB9-D33F35A81CEB}"/>
          </ac:spMkLst>
        </pc:spChg>
        <pc:picChg chg="del">
          <ac:chgData name="Amanda Amorese" userId="S::amandaa@headquarters.mpfpr.com::fb67db40-0c0b-455c-aec7-f50098694907" providerId="AD" clId="Web-{039CEA96-5992-546D-B0AA-B6FC7A766A19}" dt="2024-03-08T20:06:58.794" v="371"/>
          <ac:picMkLst>
            <pc:docMk/>
            <pc:sldMk cId="3642561693" sldId="293"/>
            <ac:picMk id="3" creationId="{869109FE-49C8-E31A-1F45-1A08A1EAE8F4}"/>
          </ac:picMkLst>
        </pc:picChg>
        <pc:picChg chg="del">
          <ac:chgData name="Amanda Amorese" userId="S::amandaa@headquarters.mpfpr.com::fb67db40-0c0b-455c-aec7-f50098694907" providerId="AD" clId="Web-{039CEA96-5992-546D-B0AA-B6FC7A766A19}" dt="2024-03-08T20:06:59.310" v="372"/>
          <ac:picMkLst>
            <pc:docMk/>
            <pc:sldMk cId="3642561693" sldId="293"/>
            <ac:picMk id="4" creationId="{D79507B0-9937-F38F-28CF-B2B3ED93D9CF}"/>
          </ac:picMkLst>
        </pc:picChg>
        <pc:picChg chg="del">
          <ac:chgData name="Amanda Amorese" userId="S::amandaa@headquarters.mpfpr.com::fb67db40-0c0b-455c-aec7-f50098694907" providerId="AD" clId="Web-{039CEA96-5992-546D-B0AA-B6FC7A766A19}" dt="2024-03-08T20:06:59.716" v="373"/>
          <ac:picMkLst>
            <pc:docMk/>
            <pc:sldMk cId="3642561693" sldId="293"/>
            <ac:picMk id="5" creationId="{AC8BD87A-12DB-CC23-C00B-97829A074B56}"/>
          </ac:picMkLst>
        </pc:picChg>
      </pc:sldChg>
      <pc:sldChg chg="addSp delSp modSp add replId modNotes">
        <pc:chgData name="Amanda Amorese" userId="S::amandaa@headquarters.mpfpr.com::fb67db40-0c0b-455c-aec7-f50098694907" providerId="AD" clId="Web-{039CEA96-5992-546D-B0AA-B6FC7A766A19}" dt="2024-03-08T20:08:10.656" v="415"/>
        <pc:sldMkLst>
          <pc:docMk/>
          <pc:sldMk cId="1591291461" sldId="294"/>
        </pc:sldMkLst>
        <pc:spChg chg="del">
          <ac:chgData name="Amanda Amorese" userId="S::amandaa@headquarters.mpfpr.com::fb67db40-0c0b-455c-aec7-f50098694907" providerId="AD" clId="Web-{039CEA96-5992-546D-B0AA-B6FC7A766A19}" dt="2024-03-08T20:07:42.405" v="404"/>
          <ac:spMkLst>
            <pc:docMk/>
            <pc:sldMk cId="1591291461" sldId="294"/>
            <ac:spMk id="2" creationId="{1EF6CE34-334C-0819-09F8-24E05D053FE7}"/>
          </ac:spMkLst>
        </pc:spChg>
        <pc:spChg chg="mod">
          <ac:chgData name="Amanda Amorese" userId="S::amandaa@headquarters.mpfpr.com::fb67db40-0c0b-455c-aec7-f50098694907" providerId="AD" clId="Web-{039CEA96-5992-546D-B0AA-B6FC7A766A19}" dt="2024-03-08T20:07:35.170" v="403" actId="20577"/>
          <ac:spMkLst>
            <pc:docMk/>
            <pc:sldMk cId="1591291461" sldId="294"/>
            <ac:spMk id="86" creationId="{DB9A9EFB-DFA0-FBE1-7F58-F7A9840CAF67}"/>
          </ac:spMkLst>
        </pc:spChg>
        <pc:picChg chg="add mod">
          <ac:chgData name="Amanda Amorese" userId="S::amandaa@headquarters.mpfpr.com::fb67db40-0c0b-455c-aec7-f50098694907" providerId="AD" clId="Web-{039CEA96-5992-546D-B0AA-B6FC7A766A19}" dt="2024-03-08T20:08:01.218" v="413" actId="1076"/>
          <ac:picMkLst>
            <pc:docMk/>
            <pc:sldMk cId="1591291461" sldId="294"/>
            <ac:picMk id="3" creationId="{719804C9-C51B-1FEF-D683-E7B9C20E6DA5}"/>
          </ac:picMkLst>
        </pc:picChg>
        <pc:picChg chg="add mod">
          <ac:chgData name="Amanda Amorese" userId="S::amandaa@headquarters.mpfpr.com::fb67db40-0c0b-455c-aec7-f50098694907" providerId="AD" clId="Web-{039CEA96-5992-546D-B0AA-B6FC7A766A19}" dt="2024-03-08T20:07:58.124" v="412" actId="1076"/>
          <ac:picMkLst>
            <pc:docMk/>
            <pc:sldMk cId="1591291461" sldId="294"/>
            <ac:picMk id="4" creationId="{04430880-0A6C-17A0-D4B6-CCF34DF1EE94}"/>
          </ac:picMkLst>
        </pc:picChg>
        <pc:picChg chg="add mod">
          <ac:chgData name="Amanda Amorese" userId="S::amandaa@headquarters.mpfpr.com::fb67db40-0c0b-455c-aec7-f50098694907" providerId="AD" clId="Web-{039CEA96-5992-546D-B0AA-B6FC7A766A19}" dt="2024-03-08T20:07:56.140" v="411" actId="1076"/>
          <ac:picMkLst>
            <pc:docMk/>
            <pc:sldMk cId="1591291461" sldId="294"/>
            <ac:picMk id="5" creationId="{112B55FF-47DB-3FDD-22CC-3E6686DF8D4A}"/>
          </ac:picMkLst>
        </pc:picChg>
      </pc:sldChg>
      <pc:sldChg chg="addSp delSp modSp add replId modNotes">
        <pc:chgData name="Amanda Amorese" userId="S::amandaa@headquarters.mpfpr.com::fb67db40-0c0b-455c-aec7-f50098694907" providerId="AD" clId="Web-{039CEA96-5992-546D-B0AA-B6FC7A766A19}" dt="2024-03-08T20:09:03.549" v="442"/>
        <pc:sldMkLst>
          <pc:docMk/>
          <pc:sldMk cId="3884198149" sldId="295"/>
        </pc:sldMkLst>
        <pc:spChg chg="mod">
          <ac:chgData name="Amanda Amorese" userId="S::amandaa@headquarters.mpfpr.com::fb67db40-0c0b-455c-aec7-f50098694907" providerId="AD" clId="Web-{039CEA96-5992-546D-B0AA-B6FC7A766A19}" dt="2024-03-08T20:08:30.266" v="434" actId="1076"/>
          <ac:spMkLst>
            <pc:docMk/>
            <pc:sldMk cId="3884198149" sldId="295"/>
            <ac:spMk id="86" creationId="{DB9A9EFB-DFA0-FBE1-7F58-F7A9840CAF67}"/>
          </ac:spMkLst>
        </pc:spChg>
        <pc:picChg chg="add mod">
          <ac:chgData name="Amanda Amorese" userId="S::amandaa@headquarters.mpfpr.com::fb67db40-0c0b-455c-aec7-f50098694907" providerId="AD" clId="Web-{039CEA96-5992-546D-B0AA-B6FC7A766A19}" dt="2024-03-08T20:08:36.735" v="436" actId="1076"/>
          <ac:picMkLst>
            <pc:docMk/>
            <pc:sldMk cId="3884198149" sldId="295"/>
            <ac:picMk id="2" creationId="{850C9976-596D-D64B-5AFA-8133BA3BA432}"/>
          </ac:picMkLst>
        </pc:picChg>
        <pc:picChg chg="del">
          <ac:chgData name="Amanda Amorese" userId="S::amandaa@headquarters.mpfpr.com::fb67db40-0c0b-455c-aec7-f50098694907" providerId="AD" clId="Web-{039CEA96-5992-546D-B0AA-B6FC7A766A19}" dt="2024-03-08T20:08:26.344" v="431"/>
          <ac:picMkLst>
            <pc:docMk/>
            <pc:sldMk cId="3884198149" sldId="295"/>
            <ac:picMk id="3" creationId="{719804C9-C51B-1FEF-D683-E7B9C20E6DA5}"/>
          </ac:picMkLst>
        </pc:picChg>
        <pc:picChg chg="del">
          <ac:chgData name="Amanda Amorese" userId="S::amandaa@headquarters.mpfpr.com::fb67db40-0c0b-455c-aec7-f50098694907" providerId="AD" clId="Web-{039CEA96-5992-546D-B0AA-B6FC7A766A19}" dt="2024-03-08T20:08:26.922" v="432"/>
          <ac:picMkLst>
            <pc:docMk/>
            <pc:sldMk cId="3884198149" sldId="295"/>
            <ac:picMk id="4" creationId="{04430880-0A6C-17A0-D4B6-CCF34DF1EE94}"/>
          </ac:picMkLst>
        </pc:picChg>
        <pc:picChg chg="del">
          <ac:chgData name="Amanda Amorese" userId="S::amandaa@headquarters.mpfpr.com::fb67db40-0c0b-455c-aec7-f50098694907" providerId="AD" clId="Web-{039CEA96-5992-546D-B0AA-B6FC7A766A19}" dt="2024-03-08T20:08:27.485" v="433"/>
          <ac:picMkLst>
            <pc:docMk/>
            <pc:sldMk cId="3884198149" sldId="295"/>
            <ac:picMk id="5" creationId="{112B55FF-47DB-3FDD-22CC-3E6686DF8D4A}"/>
          </ac:picMkLst>
        </pc:picChg>
        <pc:picChg chg="add mod">
          <ac:chgData name="Amanda Amorese" userId="S::amandaa@headquarters.mpfpr.com::fb67db40-0c0b-455c-aec7-f50098694907" providerId="AD" clId="Web-{039CEA96-5992-546D-B0AA-B6FC7A766A19}" dt="2024-03-08T20:08:45.751" v="438" actId="1076"/>
          <ac:picMkLst>
            <pc:docMk/>
            <pc:sldMk cId="3884198149" sldId="295"/>
            <ac:picMk id="6" creationId="{70BAF1B7-9BC8-ADC1-AEC9-0772F6CB5864}"/>
          </ac:picMkLst>
        </pc:picChg>
        <pc:picChg chg="add mod">
          <ac:chgData name="Amanda Amorese" userId="S::amandaa@headquarters.mpfpr.com::fb67db40-0c0b-455c-aec7-f50098694907" providerId="AD" clId="Web-{039CEA96-5992-546D-B0AA-B6FC7A766A19}" dt="2024-03-08T20:08:50.642" v="440" actId="1076"/>
          <ac:picMkLst>
            <pc:docMk/>
            <pc:sldMk cId="3884198149" sldId="295"/>
            <ac:picMk id="7" creationId="{AECD5155-D6AA-C068-502A-7E2DDE42DE4C}"/>
          </ac:picMkLst>
        </pc:picChg>
      </pc:sldChg>
    </pc:docChg>
  </pc:docChgLst>
  <pc:docChgLst>
    <pc:chgData name="Amanda Amorese" userId="S::amandaa@headquarters.mpfpr.com::fb67db40-0c0b-455c-aec7-f50098694907" providerId="AD" clId="Web-{912BCF4C-2825-329C-889B-25D16CF64419}"/>
    <pc:docChg chg="modSld">
      <pc:chgData name="Amanda Amorese" userId="S::amandaa@headquarters.mpfpr.com::fb67db40-0c0b-455c-aec7-f50098694907" providerId="AD" clId="Web-{912BCF4C-2825-329C-889B-25D16CF64419}" dt="2024-03-08T19:15:29.430" v="1" actId="14100"/>
      <pc:docMkLst>
        <pc:docMk/>
      </pc:docMkLst>
      <pc:sldChg chg="modSp">
        <pc:chgData name="Amanda Amorese" userId="S::amandaa@headquarters.mpfpr.com::fb67db40-0c0b-455c-aec7-f50098694907" providerId="AD" clId="Web-{912BCF4C-2825-329C-889B-25D16CF64419}" dt="2024-03-08T19:15:29.430" v="1" actId="14100"/>
        <pc:sldMkLst>
          <pc:docMk/>
          <pc:sldMk cId="0" sldId="256"/>
        </pc:sldMkLst>
        <pc:picChg chg="mod">
          <ac:chgData name="Amanda Amorese" userId="S::amandaa@headquarters.mpfpr.com::fb67db40-0c0b-455c-aec7-f50098694907" providerId="AD" clId="Web-{912BCF4C-2825-329C-889B-25D16CF64419}" dt="2024-03-08T19:15:29.430" v="1" actId="14100"/>
          <ac:picMkLst>
            <pc:docMk/>
            <pc:sldMk cId="0" sldId="256"/>
            <ac:picMk id="78" creationId="{00000000-0000-0000-0000-000000000000}"/>
          </ac:picMkLst>
        </pc:picChg>
      </pc:sldChg>
    </pc:docChg>
  </pc:docChgLst>
  <pc:docChgLst>
    <pc:chgData name="Andrea Lindsey" userId="a9c4ad07-5d0f-46a4-a654-823d5e9f0bfc" providerId="ADAL" clId="{6AD1DD7F-40EB-4CEC-8C9E-AA438656D661}"/>
    <pc:docChg chg="undo redo custSel addSld delSld modSld sldOrd">
      <pc:chgData name="Andrea Lindsey" userId="a9c4ad07-5d0f-46a4-a654-823d5e9f0bfc" providerId="ADAL" clId="{6AD1DD7F-40EB-4CEC-8C9E-AA438656D661}" dt="2024-02-02T21:46:15.422" v="9347" actId="20577"/>
      <pc:docMkLst>
        <pc:docMk/>
      </pc:docMkLst>
      <pc:sldChg chg="modSp mod modAnim modNotesTx">
        <pc:chgData name="Andrea Lindsey" userId="a9c4ad07-5d0f-46a4-a654-823d5e9f0bfc" providerId="ADAL" clId="{6AD1DD7F-40EB-4CEC-8C9E-AA438656D661}" dt="2024-02-02T19:31:46.303" v="1594" actId="20577"/>
        <pc:sldMkLst>
          <pc:docMk/>
          <pc:sldMk cId="0" sldId="259"/>
        </pc:sldMkLst>
        <pc:spChg chg="mod">
          <ac:chgData name="Andrea Lindsey" userId="a9c4ad07-5d0f-46a4-a654-823d5e9f0bfc" providerId="ADAL" clId="{6AD1DD7F-40EB-4CEC-8C9E-AA438656D661}" dt="2024-02-02T19:31:46.303" v="1594" actId="20577"/>
          <ac:spMkLst>
            <pc:docMk/>
            <pc:sldMk cId="0" sldId="259"/>
            <ac:spMk id="122" creationId="{00000000-0000-0000-0000-000000000000}"/>
          </ac:spMkLst>
        </pc:spChg>
      </pc:sldChg>
      <pc:sldChg chg="addSp delSp modSp mod modNotesTx">
        <pc:chgData name="Andrea Lindsey" userId="a9c4ad07-5d0f-46a4-a654-823d5e9f0bfc" providerId="ADAL" clId="{6AD1DD7F-40EB-4CEC-8C9E-AA438656D661}" dt="2024-02-02T20:16:34.290" v="3225" actId="404"/>
        <pc:sldMkLst>
          <pc:docMk/>
          <pc:sldMk cId="0" sldId="260"/>
        </pc:sldMkLst>
        <pc:spChg chg="add del mod">
          <ac:chgData name="Andrea Lindsey" userId="a9c4ad07-5d0f-46a4-a654-823d5e9f0bfc" providerId="ADAL" clId="{6AD1DD7F-40EB-4CEC-8C9E-AA438656D661}" dt="2024-02-02T19:13:49.764" v="77"/>
          <ac:spMkLst>
            <pc:docMk/>
            <pc:sldMk cId="0" sldId="260"/>
            <ac:spMk id="2" creationId="{1331A3FF-1229-417D-8024-35B7A3CD9CE1}"/>
          </ac:spMkLst>
        </pc:spChg>
        <pc:spChg chg="add del mod">
          <ac:chgData name="Andrea Lindsey" userId="a9c4ad07-5d0f-46a4-a654-823d5e9f0bfc" providerId="ADAL" clId="{6AD1DD7F-40EB-4CEC-8C9E-AA438656D661}" dt="2024-02-02T19:16:11.043" v="173" actId="478"/>
          <ac:spMkLst>
            <pc:docMk/>
            <pc:sldMk cId="0" sldId="260"/>
            <ac:spMk id="3" creationId="{C4A8745C-F6AE-D597-1DAF-9E47524B0F66}"/>
          </ac:spMkLst>
        </pc:spChg>
        <pc:spChg chg="add mod">
          <ac:chgData name="Andrea Lindsey" userId="a9c4ad07-5d0f-46a4-a654-823d5e9f0bfc" providerId="ADAL" clId="{6AD1DD7F-40EB-4CEC-8C9E-AA438656D661}" dt="2024-02-02T20:16:34.290" v="3225" actId="404"/>
          <ac:spMkLst>
            <pc:docMk/>
            <pc:sldMk cId="0" sldId="260"/>
            <ac:spMk id="4" creationId="{765C450A-E7B9-F1FC-7D87-BFF6D034D0FC}"/>
          </ac:spMkLst>
        </pc:spChg>
        <pc:spChg chg="mod">
          <ac:chgData name="Andrea Lindsey" userId="a9c4ad07-5d0f-46a4-a654-823d5e9f0bfc" providerId="ADAL" clId="{6AD1DD7F-40EB-4CEC-8C9E-AA438656D661}" dt="2024-02-02T19:16:51.603" v="219" actId="20577"/>
          <ac:spMkLst>
            <pc:docMk/>
            <pc:sldMk cId="0" sldId="260"/>
            <ac:spMk id="131" creationId="{00000000-0000-0000-0000-000000000000}"/>
          </ac:spMkLst>
        </pc:spChg>
        <pc:spChg chg="mod">
          <ac:chgData name="Andrea Lindsey" userId="a9c4ad07-5d0f-46a4-a654-823d5e9f0bfc" providerId="ADAL" clId="{6AD1DD7F-40EB-4CEC-8C9E-AA438656D661}" dt="2024-02-02T19:12:20.603" v="13" actId="20577"/>
          <ac:spMkLst>
            <pc:docMk/>
            <pc:sldMk cId="0" sldId="260"/>
            <ac:spMk id="140" creationId="{00000000-0000-0000-0000-000000000000}"/>
          </ac:spMkLst>
        </pc:spChg>
        <pc:grpChg chg="del">
          <ac:chgData name="Andrea Lindsey" userId="a9c4ad07-5d0f-46a4-a654-823d5e9f0bfc" providerId="ADAL" clId="{6AD1DD7F-40EB-4CEC-8C9E-AA438656D661}" dt="2024-02-02T19:12:22.750" v="14" actId="478"/>
          <ac:grpSpMkLst>
            <pc:docMk/>
            <pc:sldMk cId="0" sldId="260"/>
            <ac:grpSpMk id="139" creationId="{00000000-0000-0000-0000-000000000000}"/>
          </ac:grpSpMkLst>
        </pc:grpChg>
        <pc:grpChg chg="del">
          <ac:chgData name="Andrea Lindsey" userId="a9c4ad07-5d0f-46a4-a654-823d5e9f0bfc" providerId="ADAL" clId="{6AD1DD7F-40EB-4CEC-8C9E-AA438656D661}" dt="2024-02-02T19:12:24.324" v="15" actId="478"/>
          <ac:grpSpMkLst>
            <pc:docMk/>
            <pc:sldMk cId="0" sldId="260"/>
            <ac:grpSpMk id="142" creationId="{00000000-0000-0000-0000-000000000000}"/>
          </ac:grpSpMkLst>
        </pc:grpChg>
        <pc:picChg chg="del">
          <ac:chgData name="Andrea Lindsey" userId="a9c4ad07-5d0f-46a4-a654-823d5e9f0bfc" providerId="ADAL" clId="{6AD1DD7F-40EB-4CEC-8C9E-AA438656D661}" dt="2024-02-02T19:12:18.733" v="12" actId="478"/>
          <ac:picMkLst>
            <pc:docMk/>
            <pc:sldMk cId="0" sldId="260"/>
            <ac:picMk id="145" creationId="{00000000-0000-0000-0000-000000000000}"/>
          </ac:picMkLst>
        </pc:picChg>
      </pc:sldChg>
      <pc:sldChg chg="addSp delSp modSp mod modNotesTx">
        <pc:chgData name="Andrea Lindsey" userId="a9c4ad07-5d0f-46a4-a654-823d5e9f0bfc" providerId="ADAL" clId="{6AD1DD7F-40EB-4CEC-8C9E-AA438656D661}" dt="2024-02-02T19:52:35.314" v="2787" actId="20577"/>
        <pc:sldMkLst>
          <pc:docMk/>
          <pc:sldMk cId="0" sldId="261"/>
        </pc:sldMkLst>
        <pc:spChg chg="add del mod">
          <ac:chgData name="Andrea Lindsey" userId="a9c4ad07-5d0f-46a4-a654-823d5e9f0bfc" providerId="ADAL" clId="{6AD1DD7F-40EB-4CEC-8C9E-AA438656D661}" dt="2024-02-02T19:47:26.804" v="2553" actId="478"/>
          <ac:spMkLst>
            <pc:docMk/>
            <pc:sldMk cId="0" sldId="261"/>
            <ac:spMk id="12" creationId="{4D9B44F9-63D9-2BB4-C483-B1863C4100AB}"/>
          </ac:spMkLst>
        </pc:spChg>
        <pc:spChg chg="add del mod">
          <ac:chgData name="Andrea Lindsey" userId="a9c4ad07-5d0f-46a4-a654-823d5e9f0bfc" providerId="ADAL" clId="{6AD1DD7F-40EB-4CEC-8C9E-AA438656D661}" dt="2024-02-02T19:48:24.185" v="2575" actId="478"/>
          <ac:spMkLst>
            <pc:docMk/>
            <pc:sldMk cId="0" sldId="261"/>
            <ac:spMk id="13" creationId="{590EDC3E-1132-0B10-8805-5C9409D2EB1C}"/>
          </ac:spMkLst>
        </pc:spChg>
        <pc:spChg chg="add del mod">
          <ac:chgData name="Andrea Lindsey" userId="a9c4ad07-5d0f-46a4-a654-823d5e9f0bfc" providerId="ADAL" clId="{6AD1DD7F-40EB-4CEC-8C9E-AA438656D661}" dt="2024-02-02T19:48:37.560" v="2580" actId="478"/>
          <ac:spMkLst>
            <pc:docMk/>
            <pc:sldMk cId="0" sldId="261"/>
            <ac:spMk id="14" creationId="{99D6E3B9-1500-6F86-E56A-1D51A24AC764}"/>
          </ac:spMkLst>
        </pc:spChg>
        <pc:spChg chg="add del mod">
          <ac:chgData name="Andrea Lindsey" userId="a9c4ad07-5d0f-46a4-a654-823d5e9f0bfc" providerId="ADAL" clId="{6AD1DD7F-40EB-4CEC-8C9E-AA438656D661}" dt="2024-02-02T19:49:26.493" v="2587" actId="478"/>
          <ac:spMkLst>
            <pc:docMk/>
            <pc:sldMk cId="0" sldId="261"/>
            <ac:spMk id="15" creationId="{D35B50AD-5D56-A900-8C74-663FD887B3AA}"/>
          </ac:spMkLst>
        </pc:spChg>
        <pc:spChg chg="add del mod">
          <ac:chgData name="Andrea Lindsey" userId="a9c4ad07-5d0f-46a4-a654-823d5e9f0bfc" providerId="ADAL" clId="{6AD1DD7F-40EB-4CEC-8C9E-AA438656D661}" dt="2024-02-02T19:49:27.512" v="2588" actId="478"/>
          <ac:spMkLst>
            <pc:docMk/>
            <pc:sldMk cId="0" sldId="261"/>
            <ac:spMk id="16" creationId="{FCC64C01-E712-4F0F-C18C-35970AD17E4E}"/>
          </ac:spMkLst>
        </pc:spChg>
        <pc:spChg chg="add del mod">
          <ac:chgData name="Andrea Lindsey" userId="a9c4ad07-5d0f-46a4-a654-823d5e9f0bfc" providerId="ADAL" clId="{6AD1DD7F-40EB-4CEC-8C9E-AA438656D661}" dt="2024-02-02T19:49:28.244" v="2589" actId="478"/>
          <ac:spMkLst>
            <pc:docMk/>
            <pc:sldMk cId="0" sldId="261"/>
            <ac:spMk id="17" creationId="{A540B54B-D26E-29AF-5D59-50A0DEC206F5}"/>
          </ac:spMkLst>
        </pc:spChg>
        <pc:spChg chg="mod">
          <ac:chgData name="Andrea Lindsey" userId="a9c4ad07-5d0f-46a4-a654-823d5e9f0bfc" providerId="ADAL" clId="{6AD1DD7F-40EB-4CEC-8C9E-AA438656D661}" dt="2024-02-02T19:24:20.883" v="1359" actId="5793"/>
          <ac:spMkLst>
            <pc:docMk/>
            <pc:sldMk cId="0" sldId="261"/>
            <ac:spMk id="152" creationId="{00000000-0000-0000-0000-000000000000}"/>
          </ac:spMkLst>
        </pc:spChg>
        <pc:spChg chg="del mod">
          <ac:chgData name="Andrea Lindsey" userId="a9c4ad07-5d0f-46a4-a654-823d5e9f0bfc" providerId="ADAL" clId="{6AD1DD7F-40EB-4CEC-8C9E-AA438656D661}" dt="2024-02-02T19:40:17.206" v="2327" actId="478"/>
          <ac:spMkLst>
            <pc:docMk/>
            <pc:sldMk cId="0" sldId="261"/>
            <ac:spMk id="158" creationId="{00000000-0000-0000-0000-000000000000}"/>
          </ac:spMkLst>
        </pc:spChg>
        <pc:picChg chg="add mod">
          <ac:chgData name="Andrea Lindsey" userId="a9c4ad07-5d0f-46a4-a654-823d5e9f0bfc" providerId="ADAL" clId="{6AD1DD7F-40EB-4CEC-8C9E-AA438656D661}" dt="2024-02-02T19:46:17.083" v="2541" actId="1076"/>
          <ac:picMkLst>
            <pc:docMk/>
            <pc:sldMk cId="0" sldId="261"/>
            <ac:picMk id="3" creationId="{1D2861C1-058B-5C29-818F-B84134E49285}"/>
          </ac:picMkLst>
        </pc:picChg>
        <pc:picChg chg="add mod">
          <ac:chgData name="Andrea Lindsey" userId="a9c4ad07-5d0f-46a4-a654-823d5e9f0bfc" providerId="ADAL" clId="{6AD1DD7F-40EB-4CEC-8C9E-AA438656D661}" dt="2024-02-02T19:48:39.559" v="2582" actId="1076"/>
          <ac:picMkLst>
            <pc:docMk/>
            <pc:sldMk cId="0" sldId="261"/>
            <ac:picMk id="5" creationId="{41047DA6-4ED0-1865-5897-039792F5C2B6}"/>
          </ac:picMkLst>
        </pc:picChg>
        <pc:picChg chg="add del mod">
          <ac:chgData name="Andrea Lindsey" userId="a9c4ad07-5d0f-46a4-a654-823d5e9f0bfc" providerId="ADAL" clId="{6AD1DD7F-40EB-4CEC-8C9E-AA438656D661}" dt="2024-02-02T19:42:56.858" v="2477" actId="478"/>
          <ac:picMkLst>
            <pc:docMk/>
            <pc:sldMk cId="0" sldId="261"/>
            <ac:picMk id="7" creationId="{692B167F-922B-29B7-F233-472B82798827}"/>
          </ac:picMkLst>
        </pc:picChg>
        <pc:picChg chg="add del mod ord">
          <ac:chgData name="Andrea Lindsey" userId="a9c4ad07-5d0f-46a4-a654-823d5e9f0bfc" providerId="ADAL" clId="{6AD1DD7F-40EB-4CEC-8C9E-AA438656D661}" dt="2024-02-02T19:43:48.143" v="2494" actId="478"/>
          <ac:picMkLst>
            <pc:docMk/>
            <pc:sldMk cId="0" sldId="261"/>
            <ac:picMk id="9" creationId="{0D8CDFF3-098D-BA02-7330-E3B857C8D745}"/>
          </ac:picMkLst>
        </pc:picChg>
        <pc:picChg chg="add del mod ord">
          <ac:chgData name="Andrea Lindsey" userId="a9c4ad07-5d0f-46a4-a654-823d5e9f0bfc" providerId="ADAL" clId="{6AD1DD7F-40EB-4CEC-8C9E-AA438656D661}" dt="2024-02-02T19:44:27.158" v="2499" actId="478"/>
          <ac:picMkLst>
            <pc:docMk/>
            <pc:sldMk cId="0" sldId="261"/>
            <ac:picMk id="11" creationId="{9A043275-E82D-785C-2E07-E0F47D8898DB}"/>
          </ac:picMkLst>
        </pc:picChg>
        <pc:picChg chg="del">
          <ac:chgData name="Andrea Lindsey" userId="a9c4ad07-5d0f-46a4-a654-823d5e9f0bfc" providerId="ADAL" clId="{6AD1DD7F-40EB-4CEC-8C9E-AA438656D661}" dt="2024-02-02T19:26:11.571" v="1360" actId="478"/>
          <ac:picMkLst>
            <pc:docMk/>
            <pc:sldMk cId="0" sldId="261"/>
            <ac:picMk id="159" creationId="{00000000-0000-0000-0000-000000000000}"/>
          </ac:picMkLst>
        </pc:picChg>
        <pc:picChg chg="del">
          <ac:chgData name="Andrea Lindsey" userId="a9c4ad07-5d0f-46a4-a654-823d5e9f0bfc" providerId="ADAL" clId="{6AD1DD7F-40EB-4CEC-8C9E-AA438656D661}" dt="2024-02-02T19:26:12.356" v="1361" actId="478"/>
          <ac:picMkLst>
            <pc:docMk/>
            <pc:sldMk cId="0" sldId="261"/>
            <ac:picMk id="160" creationId="{00000000-0000-0000-0000-000000000000}"/>
          </ac:picMkLst>
        </pc:picChg>
        <pc:picChg chg="del">
          <ac:chgData name="Andrea Lindsey" userId="a9c4ad07-5d0f-46a4-a654-823d5e9f0bfc" providerId="ADAL" clId="{6AD1DD7F-40EB-4CEC-8C9E-AA438656D661}" dt="2024-02-02T19:26:46.467" v="1368" actId="478"/>
          <ac:picMkLst>
            <pc:docMk/>
            <pc:sldMk cId="0" sldId="261"/>
            <ac:picMk id="161" creationId="{00000000-0000-0000-0000-000000000000}"/>
          </ac:picMkLst>
        </pc:picChg>
        <pc:picChg chg="add del mod">
          <ac:chgData name="Andrea Lindsey" userId="a9c4ad07-5d0f-46a4-a654-823d5e9f0bfc" providerId="ADAL" clId="{6AD1DD7F-40EB-4CEC-8C9E-AA438656D661}" dt="2024-02-02T19:44:28.378" v="2500" actId="478"/>
          <ac:picMkLst>
            <pc:docMk/>
            <pc:sldMk cId="0" sldId="261"/>
            <ac:picMk id="1026" creationId="{A72B8E9A-8282-D9EC-5195-9668D3A9C5CD}"/>
          </ac:picMkLst>
        </pc:picChg>
        <pc:cxnChg chg="add mod">
          <ac:chgData name="Andrea Lindsey" userId="a9c4ad07-5d0f-46a4-a654-823d5e9f0bfc" providerId="ADAL" clId="{6AD1DD7F-40EB-4CEC-8C9E-AA438656D661}" dt="2024-02-02T19:50:13.147" v="2602" actId="14100"/>
          <ac:cxnSpMkLst>
            <pc:docMk/>
            <pc:sldMk cId="0" sldId="261"/>
            <ac:cxnSpMk id="18" creationId="{DA1C9285-09A4-B616-6140-593F441F2163}"/>
          </ac:cxnSpMkLst>
        </pc:cxnChg>
        <pc:cxnChg chg="add mod">
          <ac:chgData name="Andrea Lindsey" userId="a9c4ad07-5d0f-46a4-a654-823d5e9f0bfc" providerId="ADAL" clId="{6AD1DD7F-40EB-4CEC-8C9E-AA438656D661}" dt="2024-02-02T19:50:09.890" v="2601" actId="1076"/>
          <ac:cxnSpMkLst>
            <pc:docMk/>
            <pc:sldMk cId="0" sldId="261"/>
            <ac:cxnSpMk id="20" creationId="{C5B3C831-2DD8-F402-323F-BAB7C6F574DE}"/>
          </ac:cxnSpMkLst>
        </pc:cxnChg>
        <pc:cxnChg chg="add mod">
          <ac:chgData name="Andrea Lindsey" userId="a9c4ad07-5d0f-46a4-a654-823d5e9f0bfc" providerId="ADAL" clId="{6AD1DD7F-40EB-4CEC-8C9E-AA438656D661}" dt="2024-02-02T19:50:04.882" v="2599" actId="1076"/>
          <ac:cxnSpMkLst>
            <pc:docMk/>
            <pc:sldMk cId="0" sldId="261"/>
            <ac:cxnSpMk id="21" creationId="{BF101BCC-B5AB-230F-0009-4EB02D60E845}"/>
          </ac:cxnSpMkLst>
        </pc:cxnChg>
      </pc:sldChg>
      <pc:sldChg chg="addSp delSp modSp mod modNotesTx">
        <pc:chgData name="Andrea Lindsey" userId="a9c4ad07-5d0f-46a4-a654-823d5e9f0bfc" providerId="ADAL" clId="{6AD1DD7F-40EB-4CEC-8C9E-AA438656D661}" dt="2024-02-02T20:06:10.305" v="2827"/>
        <pc:sldMkLst>
          <pc:docMk/>
          <pc:sldMk cId="0" sldId="262"/>
        </pc:sldMkLst>
        <pc:spChg chg="del mod">
          <ac:chgData name="Andrea Lindsey" userId="a9c4ad07-5d0f-46a4-a654-823d5e9f0bfc" providerId="ADAL" clId="{6AD1DD7F-40EB-4CEC-8C9E-AA438656D661}" dt="2024-02-02T20:04:56.274" v="2817" actId="478"/>
          <ac:spMkLst>
            <pc:docMk/>
            <pc:sldMk cId="0" sldId="262"/>
            <ac:spMk id="170" creationId="{00000000-0000-0000-0000-000000000000}"/>
          </ac:spMkLst>
        </pc:spChg>
        <pc:spChg chg="del">
          <ac:chgData name="Andrea Lindsey" userId="a9c4ad07-5d0f-46a4-a654-823d5e9f0bfc" providerId="ADAL" clId="{6AD1DD7F-40EB-4CEC-8C9E-AA438656D661}" dt="2024-02-02T20:04:59.244" v="2820" actId="478"/>
          <ac:spMkLst>
            <pc:docMk/>
            <pc:sldMk cId="0" sldId="262"/>
            <ac:spMk id="172" creationId="{00000000-0000-0000-0000-000000000000}"/>
          </ac:spMkLst>
        </pc:spChg>
        <pc:spChg chg="mod">
          <ac:chgData name="Andrea Lindsey" userId="a9c4ad07-5d0f-46a4-a654-823d5e9f0bfc" providerId="ADAL" clId="{6AD1DD7F-40EB-4CEC-8C9E-AA438656D661}" dt="2024-02-02T20:04:52.988" v="2815" actId="20577"/>
          <ac:spMkLst>
            <pc:docMk/>
            <pc:sldMk cId="0" sldId="262"/>
            <ac:spMk id="174" creationId="{00000000-0000-0000-0000-000000000000}"/>
          </ac:spMkLst>
        </pc:spChg>
        <pc:picChg chg="add mod">
          <ac:chgData name="Andrea Lindsey" userId="a9c4ad07-5d0f-46a4-a654-823d5e9f0bfc" providerId="ADAL" clId="{6AD1DD7F-40EB-4CEC-8C9E-AA438656D661}" dt="2024-02-02T20:05:36.426" v="2826" actId="1076"/>
          <ac:picMkLst>
            <pc:docMk/>
            <pc:sldMk cId="0" sldId="262"/>
            <ac:picMk id="3" creationId="{FAB723A0-DCB6-FD1D-4A95-2552E452E7F5}"/>
          </ac:picMkLst>
        </pc:picChg>
        <pc:picChg chg="del">
          <ac:chgData name="Andrea Lindsey" userId="a9c4ad07-5d0f-46a4-a654-823d5e9f0bfc" providerId="ADAL" clId="{6AD1DD7F-40EB-4CEC-8C9E-AA438656D661}" dt="2024-02-02T20:04:57.171" v="2818" actId="478"/>
          <ac:picMkLst>
            <pc:docMk/>
            <pc:sldMk cId="0" sldId="262"/>
            <ac:picMk id="169" creationId="{00000000-0000-0000-0000-000000000000}"/>
          </ac:picMkLst>
        </pc:picChg>
        <pc:picChg chg="del">
          <ac:chgData name="Andrea Lindsey" userId="a9c4ad07-5d0f-46a4-a654-823d5e9f0bfc" providerId="ADAL" clId="{6AD1DD7F-40EB-4CEC-8C9E-AA438656D661}" dt="2024-02-02T20:04:57.707" v="2819" actId="478"/>
          <ac:picMkLst>
            <pc:docMk/>
            <pc:sldMk cId="0" sldId="262"/>
            <ac:picMk id="171" creationId="{00000000-0000-0000-0000-000000000000}"/>
          </ac:picMkLst>
        </pc:picChg>
      </pc:sldChg>
      <pc:sldChg chg="modSp del mod">
        <pc:chgData name="Andrea Lindsey" userId="a9c4ad07-5d0f-46a4-a654-823d5e9f0bfc" providerId="ADAL" clId="{6AD1DD7F-40EB-4CEC-8C9E-AA438656D661}" dt="2024-02-02T20:12:27.494" v="2838" actId="2696"/>
        <pc:sldMkLst>
          <pc:docMk/>
          <pc:sldMk cId="0" sldId="263"/>
        </pc:sldMkLst>
        <pc:spChg chg="mod">
          <ac:chgData name="Andrea Lindsey" userId="a9c4ad07-5d0f-46a4-a654-823d5e9f0bfc" providerId="ADAL" clId="{6AD1DD7F-40EB-4CEC-8C9E-AA438656D661}" dt="2024-02-02T20:12:20.215" v="2837" actId="20577"/>
          <ac:spMkLst>
            <pc:docMk/>
            <pc:sldMk cId="0" sldId="263"/>
            <ac:spMk id="185" creationId="{00000000-0000-0000-0000-000000000000}"/>
          </ac:spMkLst>
        </pc:spChg>
      </pc:sldChg>
      <pc:sldChg chg="delSp modSp mod modNotesTx">
        <pc:chgData name="Andrea Lindsey" userId="a9c4ad07-5d0f-46a4-a654-823d5e9f0bfc" providerId="ADAL" clId="{6AD1DD7F-40EB-4CEC-8C9E-AA438656D661}" dt="2024-02-02T20:17:19.198" v="3281" actId="20577"/>
        <pc:sldMkLst>
          <pc:docMk/>
          <pc:sldMk cId="0" sldId="264"/>
        </pc:sldMkLst>
        <pc:spChg chg="mod">
          <ac:chgData name="Andrea Lindsey" userId="a9c4ad07-5d0f-46a4-a654-823d5e9f0bfc" providerId="ADAL" clId="{6AD1DD7F-40EB-4CEC-8C9E-AA438656D661}" dt="2024-02-02T20:12:37.001" v="2858" actId="20577"/>
          <ac:spMkLst>
            <pc:docMk/>
            <pc:sldMk cId="0" sldId="264"/>
            <ac:spMk id="206" creationId="{00000000-0000-0000-0000-000000000000}"/>
          </ac:spMkLst>
        </pc:spChg>
        <pc:spChg chg="mod">
          <ac:chgData name="Andrea Lindsey" userId="a9c4ad07-5d0f-46a4-a654-823d5e9f0bfc" providerId="ADAL" clId="{6AD1DD7F-40EB-4CEC-8C9E-AA438656D661}" dt="2024-02-02T20:17:19.198" v="3281" actId="20577"/>
          <ac:spMkLst>
            <pc:docMk/>
            <pc:sldMk cId="0" sldId="264"/>
            <ac:spMk id="212" creationId="{00000000-0000-0000-0000-000000000000}"/>
          </ac:spMkLst>
        </pc:spChg>
        <pc:spChg chg="del mod">
          <ac:chgData name="Andrea Lindsey" userId="a9c4ad07-5d0f-46a4-a654-823d5e9f0bfc" providerId="ADAL" clId="{6AD1DD7F-40EB-4CEC-8C9E-AA438656D661}" dt="2024-02-02T20:12:53.597" v="2911" actId="478"/>
          <ac:spMkLst>
            <pc:docMk/>
            <pc:sldMk cId="0" sldId="264"/>
            <ac:spMk id="214" creationId="{00000000-0000-0000-0000-000000000000}"/>
          </ac:spMkLst>
        </pc:spChg>
        <pc:picChg chg="del">
          <ac:chgData name="Andrea Lindsey" userId="a9c4ad07-5d0f-46a4-a654-823d5e9f0bfc" providerId="ADAL" clId="{6AD1DD7F-40EB-4CEC-8C9E-AA438656D661}" dt="2024-02-02T20:12:51.538" v="2909" actId="478"/>
          <ac:picMkLst>
            <pc:docMk/>
            <pc:sldMk cId="0" sldId="264"/>
            <ac:picMk id="213" creationId="{00000000-0000-0000-0000-000000000000}"/>
          </ac:picMkLst>
        </pc:picChg>
      </pc:sldChg>
      <pc:sldChg chg="addSp delSp modSp mod modNotesTx">
        <pc:chgData name="Andrea Lindsey" userId="a9c4ad07-5d0f-46a4-a654-823d5e9f0bfc" providerId="ADAL" clId="{6AD1DD7F-40EB-4CEC-8C9E-AA438656D661}" dt="2024-02-02T20:29:46.329" v="4757" actId="20577"/>
        <pc:sldMkLst>
          <pc:docMk/>
          <pc:sldMk cId="0" sldId="265"/>
        </pc:sldMkLst>
        <pc:spChg chg="add mod">
          <ac:chgData name="Andrea Lindsey" userId="a9c4ad07-5d0f-46a4-a654-823d5e9f0bfc" providerId="ADAL" clId="{6AD1DD7F-40EB-4CEC-8C9E-AA438656D661}" dt="2024-02-02T20:28:33.433" v="4550" actId="20577"/>
          <ac:spMkLst>
            <pc:docMk/>
            <pc:sldMk cId="0" sldId="265"/>
            <ac:spMk id="2" creationId="{C087C631-63BB-93A2-98E2-8F3DE8B2A2AD}"/>
          </ac:spMkLst>
        </pc:spChg>
        <pc:spChg chg="mod">
          <ac:chgData name="Andrea Lindsey" userId="a9c4ad07-5d0f-46a4-a654-823d5e9f0bfc" providerId="ADAL" clId="{6AD1DD7F-40EB-4CEC-8C9E-AA438656D661}" dt="2024-02-02T20:27:54.897" v="4523" actId="20577"/>
          <ac:spMkLst>
            <pc:docMk/>
            <pc:sldMk cId="0" sldId="265"/>
            <ac:spMk id="223" creationId="{00000000-0000-0000-0000-000000000000}"/>
          </ac:spMkLst>
        </pc:spChg>
        <pc:spChg chg="del">
          <ac:chgData name="Andrea Lindsey" userId="a9c4ad07-5d0f-46a4-a654-823d5e9f0bfc" providerId="ADAL" clId="{6AD1DD7F-40EB-4CEC-8C9E-AA438656D661}" dt="2024-02-02T20:18:12.810" v="3282" actId="478"/>
          <ac:spMkLst>
            <pc:docMk/>
            <pc:sldMk cId="0" sldId="265"/>
            <ac:spMk id="229" creationId="{00000000-0000-0000-0000-000000000000}"/>
          </ac:spMkLst>
        </pc:spChg>
        <pc:spChg chg="del mod">
          <ac:chgData name="Andrea Lindsey" userId="a9c4ad07-5d0f-46a4-a654-823d5e9f0bfc" providerId="ADAL" clId="{6AD1DD7F-40EB-4CEC-8C9E-AA438656D661}" dt="2024-02-02T20:18:20.850" v="3286" actId="478"/>
          <ac:spMkLst>
            <pc:docMk/>
            <pc:sldMk cId="0" sldId="265"/>
            <ac:spMk id="231" creationId="{00000000-0000-0000-0000-000000000000}"/>
          </ac:spMkLst>
        </pc:spChg>
        <pc:spChg chg="del">
          <ac:chgData name="Andrea Lindsey" userId="a9c4ad07-5d0f-46a4-a654-823d5e9f0bfc" providerId="ADAL" clId="{6AD1DD7F-40EB-4CEC-8C9E-AA438656D661}" dt="2024-02-02T20:18:21.711" v="3287" actId="478"/>
          <ac:spMkLst>
            <pc:docMk/>
            <pc:sldMk cId="0" sldId="265"/>
            <ac:spMk id="232" creationId="{00000000-0000-0000-0000-000000000000}"/>
          </ac:spMkLst>
        </pc:spChg>
        <pc:spChg chg="del">
          <ac:chgData name="Andrea Lindsey" userId="a9c4ad07-5d0f-46a4-a654-823d5e9f0bfc" providerId="ADAL" clId="{6AD1DD7F-40EB-4CEC-8C9E-AA438656D661}" dt="2024-02-02T20:18:17.330" v="3284" actId="478"/>
          <ac:spMkLst>
            <pc:docMk/>
            <pc:sldMk cId="0" sldId="265"/>
            <ac:spMk id="233" creationId="{00000000-0000-0000-0000-000000000000}"/>
          </ac:spMkLst>
        </pc:spChg>
        <pc:picChg chg="del">
          <ac:chgData name="Andrea Lindsey" userId="a9c4ad07-5d0f-46a4-a654-823d5e9f0bfc" providerId="ADAL" clId="{6AD1DD7F-40EB-4CEC-8C9E-AA438656D661}" dt="2024-02-02T20:18:14.614" v="3283" actId="478"/>
          <ac:picMkLst>
            <pc:docMk/>
            <pc:sldMk cId="0" sldId="265"/>
            <ac:picMk id="230" creationId="{00000000-0000-0000-0000-000000000000}"/>
          </ac:picMkLst>
        </pc:picChg>
      </pc:sldChg>
      <pc:sldChg chg="addSp delSp modSp mod modNotesTx">
        <pc:chgData name="Andrea Lindsey" userId="a9c4ad07-5d0f-46a4-a654-823d5e9f0bfc" providerId="ADAL" clId="{6AD1DD7F-40EB-4CEC-8C9E-AA438656D661}" dt="2024-02-02T20:49:54.729" v="6902" actId="20577"/>
        <pc:sldMkLst>
          <pc:docMk/>
          <pc:sldMk cId="0" sldId="266"/>
        </pc:sldMkLst>
        <pc:spChg chg="mod">
          <ac:chgData name="Andrea Lindsey" userId="a9c4ad07-5d0f-46a4-a654-823d5e9f0bfc" providerId="ADAL" clId="{6AD1DD7F-40EB-4CEC-8C9E-AA438656D661}" dt="2024-02-02T20:30:07.882" v="4777" actId="20577"/>
          <ac:spMkLst>
            <pc:docMk/>
            <pc:sldMk cId="0" sldId="266"/>
            <ac:spMk id="242" creationId="{00000000-0000-0000-0000-000000000000}"/>
          </ac:spMkLst>
        </pc:spChg>
        <pc:spChg chg="del">
          <ac:chgData name="Andrea Lindsey" userId="a9c4ad07-5d0f-46a4-a654-823d5e9f0bfc" providerId="ADAL" clId="{6AD1DD7F-40EB-4CEC-8C9E-AA438656D661}" dt="2024-02-02T20:30:12.915" v="4781" actId="478"/>
          <ac:spMkLst>
            <pc:docMk/>
            <pc:sldMk cId="0" sldId="266"/>
            <ac:spMk id="248" creationId="{00000000-0000-0000-0000-000000000000}"/>
          </ac:spMkLst>
        </pc:spChg>
        <pc:spChg chg="del">
          <ac:chgData name="Andrea Lindsey" userId="a9c4ad07-5d0f-46a4-a654-823d5e9f0bfc" providerId="ADAL" clId="{6AD1DD7F-40EB-4CEC-8C9E-AA438656D661}" dt="2024-02-02T20:30:12.251" v="4780" actId="478"/>
          <ac:spMkLst>
            <pc:docMk/>
            <pc:sldMk cId="0" sldId="266"/>
            <ac:spMk id="251" creationId="{00000000-0000-0000-0000-000000000000}"/>
          </ac:spMkLst>
        </pc:spChg>
        <pc:graphicFrameChg chg="add del">
          <ac:chgData name="Andrea Lindsey" userId="a9c4ad07-5d0f-46a4-a654-823d5e9f0bfc" providerId="ADAL" clId="{6AD1DD7F-40EB-4CEC-8C9E-AA438656D661}" dt="2024-02-02T20:31:11.773" v="4783" actId="478"/>
          <ac:graphicFrameMkLst>
            <pc:docMk/>
            <pc:sldMk cId="0" sldId="266"/>
            <ac:graphicFrameMk id="2" creationId="{B4C79DBF-66CF-4F45-7D41-069423C4FECE}"/>
          </ac:graphicFrameMkLst>
        </pc:graphicFrameChg>
        <pc:graphicFrameChg chg="add mod modGraphic">
          <ac:chgData name="Andrea Lindsey" userId="a9c4ad07-5d0f-46a4-a654-823d5e9f0bfc" providerId="ADAL" clId="{6AD1DD7F-40EB-4CEC-8C9E-AA438656D661}" dt="2024-02-02T20:49:20.880" v="6845" actId="20577"/>
          <ac:graphicFrameMkLst>
            <pc:docMk/>
            <pc:sldMk cId="0" sldId="266"/>
            <ac:graphicFrameMk id="5" creationId="{1D961FC6-71C5-25A3-3F63-B1B9E559E6B9}"/>
          </ac:graphicFrameMkLst>
        </pc:graphicFrameChg>
        <pc:picChg chg="del">
          <ac:chgData name="Andrea Lindsey" userId="a9c4ad07-5d0f-46a4-a654-823d5e9f0bfc" providerId="ADAL" clId="{6AD1DD7F-40EB-4CEC-8C9E-AA438656D661}" dt="2024-02-02T20:30:09.963" v="4778" actId="478"/>
          <ac:picMkLst>
            <pc:docMk/>
            <pc:sldMk cId="0" sldId="266"/>
            <ac:picMk id="249" creationId="{00000000-0000-0000-0000-000000000000}"/>
          </ac:picMkLst>
        </pc:picChg>
        <pc:picChg chg="del">
          <ac:chgData name="Andrea Lindsey" userId="a9c4ad07-5d0f-46a4-a654-823d5e9f0bfc" providerId="ADAL" clId="{6AD1DD7F-40EB-4CEC-8C9E-AA438656D661}" dt="2024-02-02T20:30:10.628" v="4779" actId="478"/>
          <ac:picMkLst>
            <pc:docMk/>
            <pc:sldMk cId="0" sldId="266"/>
            <ac:picMk id="250" creationId="{00000000-0000-0000-0000-000000000000}"/>
          </ac:picMkLst>
        </pc:picChg>
      </pc:sldChg>
      <pc:sldChg chg="modSp del mod">
        <pc:chgData name="Andrea Lindsey" userId="a9c4ad07-5d0f-46a4-a654-823d5e9f0bfc" providerId="ADAL" clId="{6AD1DD7F-40EB-4CEC-8C9E-AA438656D661}" dt="2024-02-02T20:38:39.478" v="4914" actId="2696"/>
        <pc:sldMkLst>
          <pc:docMk/>
          <pc:sldMk cId="0" sldId="267"/>
        </pc:sldMkLst>
        <pc:spChg chg="mod">
          <ac:chgData name="Andrea Lindsey" userId="a9c4ad07-5d0f-46a4-a654-823d5e9f0bfc" providerId="ADAL" clId="{6AD1DD7F-40EB-4CEC-8C9E-AA438656D661}" dt="2024-02-02T19:13:42.650" v="73" actId="27636"/>
          <ac:spMkLst>
            <pc:docMk/>
            <pc:sldMk cId="0" sldId="267"/>
            <ac:spMk id="3" creationId="{ADE09509-F919-C422-BEBE-6F568117354B}"/>
          </ac:spMkLst>
        </pc:spChg>
        <pc:spChg chg="mod">
          <ac:chgData name="Andrea Lindsey" userId="a9c4ad07-5d0f-46a4-a654-823d5e9f0bfc" providerId="ADAL" clId="{6AD1DD7F-40EB-4CEC-8C9E-AA438656D661}" dt="2024-02-02T20:38:15.614" v="4910" actId="20577"/>
          <ac:spMkLst>
            <pc:docMk/>
            <pc:sldMk cId="0" sldId="267"/>
            <ac:spMk id="260" creationId="{00000000-0000-0000-0000-000000000000}"/>
          </ac:spMkLst>
        </pc:spChg>
        <pc:spChg chg="mod">
          <ac:chgData name="Andrea Lindsey" userId="a9c4ad07-5d0f-46a4-a654-823d5e9f0bfc" providerId="ADAL" clId="{6AD1DD7F-40EB-4CEC-8C9E-AA438656D661}" dt="2024-02-02T19:13:42.649" v="72" actId="27636"/>
          <ac:spMkLst>
            <pc:docMk/>
            <pc:sldMk cId="0" sldId="267"/>
            <ac:spMk id="281" creationId="{00000000-0000-0000-0000-000000000000}"/>
          </ac:spMkLst>
        </pc:spChg>
      </pc:sldChg>
      <pc:sldChg chg="modSp del mod">
        <pc:chgData name="Andrea Lindsey" userId="a9c4ad07-5d0f-46a4-a654-823d5e9f0bfc" providerId="ADAL" clId="{6AD1DD7F-40EB-4CEC-8C9E-AA438656D661}" dt="2024-02-02T21:02:00.095" v="7152" actId="2696"/>
        <pc:sldMkLst>
          <pc:docMk/>
          <pc:sldMk cId="0" sldId="268"/>
        </pc:sldMkLst>
        <pc:spChg chg="mod">
          <ac:chgData name="Andrea Lindsey" userId="a9c4ad07-5d0f-46a4-a654-823d5e9f0bfc" providerId="ADAL" clId="{6AD1DD7F-40EB-4CEC-8C9E-AA438656D661}" dt="2024-02-02T21:01:57.112" v="7151" actId="20577"/>
          <ac:spMkLst>
            <pc:docMk/>
            <pc:sldMk cId="0" sldId="268"/>
            <ac:spMk id="291" creationId="{00000000-0000-0000-0000-000000000000}"/>
          </ac:spMkLst>
        </pc:spChg>
      </pc:sldChg>
      <pc:sldChg chg="delSp modSp mod modNotesTx">
        <pc:chgData name="Andrea Lindsey" userId="a9c4ad07-5d0f-46a4-a654-823d5e9f0bfc" providerId="ADAL" clId="{6AD1DD7F-40EB-4CEC-8C9E-AA438656D661}" dt="2024-02-02T21:17:11.998" v="8722" actId="20577"/>
        <pc:sldMkLst>
          <pc:docMk/>
          <pc:sldMk cId="0" sldId="269"/>
        </pc:sldMkLst>
        <pc:spChg chg="mod">
          <ac:chgData name="Andrea Lindsey" userId="a9c4ad07-5d0f-46a4-a654-823d5e9f0bfc" providerId="ADAL" clId="{6AD1DD7F-40EB-4CEC-8C9E-AA438656D661}" dt="2024-02-02T21:02:10.298" v="7180" actId="20577"/>
          <ac:spMkLst>
            <pc:docMk/>
            <pc:sldMk cId="0" sldId="269"/>
            <ac:spMk id="309" creationId="{00000000-0000-0000-0000-000000000000}"/>
          </ac:spMkLst>
        </pc:spChg>
        <pc:spChg chg="mod">
          <ac:chgData name="Andrea Lindsey" userId="a9c4ad07-5d0f-46a4-a654-823d5e9f0bfc" providerId="ADAL" clId="{6AD1DD7F-40EB-4CEC-8C9E-AA438656D661}" dt="2024-02-02T21:14:58.522" v="8486" actId="27636"/>
          <ac:spMkLst>
            <pc:docMk/>
            <pc:sldMk cId="0" sldId="269"/>
            <ac:spMk id="315" creationId="{00000000-0000-0000-0000-000000000000}"/>
          </ac:spMkLst>
        </pc:spChg>
        <pc:spChg chg="del mod">
          <ac:chgData name="Andrea Lindsey" userId="a9c4ad07-5d0f-46a4-a654-823d5e9f0bfc" providerId="ADAL" clId="{6AD1DD7F-40EB-4CEC-8C9E-AA438656D661}" dt="2024-02-02T21:02:14.686" v="7183" actId="478"/>
          <ac:spMkLst>
            <pc:docMk/>
            <pc:sldMk cId="0" sldId="269"/>
            <ac:spMk id="316" creationId="{00000000-0000-0000-0000-000000000000}"/>
          </ac:spMkLst>
        </pc:spChg>
        <pc:picChg chg="del">
          <ac:chgData name="Andrea Lindsey" userId="a9c4ad07-5d0f-46a4-a654-823d5e9f0bfc" providerId="ADAL" clId="{6AD1DD7F-40EB-4CEC-8C9E-AA438656D661}" dt="2024-02-02T21:02:12.748" v="7181" actId="478"/>
          <ac:picMkLst>
            <pc:docMk/>
            <pc:sldMk cId="0" sldId="269"/>
            <ac:picMk id="317" creationId="{00000000-0000-0000-0000-000000000000}"/>
          </ac:picMkLst>
        </pc:picChg>
      </pc:sldChg>
      <pc:sldChg chg="del">
        <pc:chgData name="Andrea Lindsey" userId="a9c4ad07-5d0f-46a4-a654-823d5e9f0bfc" providerId="ADAL" clId="{6AD1DD7F-40EB-4CEC-8C9E-AA438656D661}" dt="2024-02-02T21:02:25.422" v="7185" actId="2696"/>
        <pc:sldMkLst>
          <pc:docMk/>
          <pc:sldMk cId="0" sldId="270"/>
        </pc:sldMkLst>
      </pc:sldChg>
      <pc:sldChg chg="del">
        <pc:chgData name="Andrea Lindsey" userId="a9c4ad07-5d0f-46a4-a654-823d5e9f0bfc" providerId="ADAL" clId="{6AD1DD7F-40EB-4CEC-8C9E-AA438656D661}" dt="2024-02-02T21:02:32.508" v="7187" actId="2696"/>
        <pc:sldMkLst>
          <pc:docMk/>
          <pc:sldMk cId="0" sldId="271"/>
        </pc:sldMkLst>
      </pc:sldChg>
      <pc:sldChg chg="del">
        <pc:chgData name="Andrea Lindsey" userId="a9c4ad07-5d0f-46a4-a654-823d5e9f0bfc" providerId="ADAL" clId="{6AD1DD7F-40EB-4CEC-8C9E-AA438656D661}" dt="2024-02-02T21:02:27.562" v="7186" actId="2696"/>
        <pc:sldMkLst>
          <pc:docMk/>
          <pc:sldMk cId="0" sldId="272"/>
        </pc:sldMkLst>
      </pc:sldChg>
      <pc:sldChg chg="addSp delSp modSp mod modNotesTx">
        <pc:chgData name="Andrea Lindsey" userId="a9c4ad07-5d0f-46a4-a654-823d5e9f0bfc" providerId="ADAL" clId="{6AD1DD7F-40EB-4CEC-8C9E-AA438656D661}" dt="2024-02-02T21:46:15.422" v="9347" actId="20577"/>
        <pc:sldMkLst>
          <pc:docMk/>
          <pc:sldMk cId="0" sldId="273"/>
        </pc:sldMkLst>
        <pc:spChg chg="mod">
          <ac:chgData name="Andrea Lindsey" userId="a9c4ad07-5d0f-46a4-a654-823d5e9f0bfc" providerId="ADAL" clId="{6AD1DD7F-40EB-4CEC-8C9E-AA438656D661}" dt="2024-02-02T21:03:52.573" v="7269" actId="20577"/>
          <ac:spMkLst>
            <pc:docMk/>
            <pc:sldMk cId="0" sldId="273"/>
            <ac:spMk id="380" creationId="{00000000-0000-0000-0000-000000000000}"/>
          </ac:spMkLst>
        </pc:spChg>
        <pc:spChg chg="del">
          <ac:chgData name="Andrea Lindsey" userId="a9c4ad07-5d0f-46a4-a654-823d5e9f0bfc" providerId="ADAL" clId="{6AD1DD7F-40EB-4CEC-8C9E-AA438656D661}" dt="2024-02-02T21:32:56.253" v="8723" actId="478"/>
          <ac:spMkLst>
            <pc:docMk/>
            <pc:sldMk cId="0" sldId="273"/>
            <ac:spMk id="386" creationId="{00000000-0000-0000-0000-000000000000}"/>
          </ac:spMkLst>
        </pc:spChg>
        <pc:spChg chg="del mod">
          <ac:chgData name="Andrea Lindsey" userId="a9c4ad07-5d0f-46a4-a654-823d5e9f0bfc" providerId="ADAL" clId="{6AD1DD7F-40EB-4CEC-8C9E-AA438656D661}" dt="2024-02-02T21:03:57.245" v="7271" actId="478"/>
          <ac:spMkLst>
            <pc:docMk/>
            <pc:sldMk cId="0" sldId="273"/>
            <ac:spMk id="387" creationId="{00000000-0000-0000-0000-000000000000}"/>
          </ac:spMkLst>
        </pc:spChg>
        <pc:spChg chg="del">
          <ac:chgData name="Andrea Lindsey" userId="a9c4ad07-5d0f-46a4-a654-823d5e9f0bfc" providerId="ADAL" clId="{6AD1DD7F-40EB-4CEC-8C9E-AA438656D661}" dt="2024-02-02T21:03:58.947" v="7272" actId="478"/>
          <ac:spMkLst>
            <pc:docMk/>
            <pc:sldMk cId="0" sldId="273"/>
            <ac:spMk id="388" creationId="{00000000-0000-0000-0000-000000000000}"/>
          </ac:spMkLst>
        </pc:spChg>
        <pc:picChg chg="add mod">
          <ac:chgData name="Andrea Lindsey" userId="a9c4ad07-5d0f-46a4-a654-823d5e9f0bfc" providerId="ADAL" clId="{6AD1DD7F-40EB-4CEC-8C9E-AA438656D661}" dt="2024-02-02T21:33:08.964" v="8728" actId="1076"/>
          <ac:picMkLst>
            <pc:docMk/>
            <pc:sldMk cId="0" sldId="273"/>
            <ac:picMk id="3" creationId="{63577A8A-F474-7A5C-57DB-D2CAB34D8635}"/>
          </ac:picMkLst>
        </pc:picChg>
      </pc:sldChg>
      <pc:sldChg chg="del">
        <pc:chgData name="Andrea Lindsey" userId="a9c4ad07-5d0f-46a4-a654-823d5e9f0bfc" providerId="ADAL" clId="{6AD1DD7F-40EB-4CEC-8C9E-AA438656D661}" dt="2024-02-02T21:02:37.338" v="7188" actId="2696"/>
        <pc:sldMkLst>
          <pc:docMk/>
          <pc:sldMk cId="0" sldId="274"/>
        </pc:sldMkLst>
      </pc:sldChg>
      <pc:sldChg chg="del">
        <pc:chgData name="Andrea Lindsey" userId="a9c4ad07-5d0f-46a4-a654-823d5e9f0bfc" providerId="ADAL" clId="{6AD1DD7F-40EB-4CEC-8C9E-AA438656D661}" dt="2024-02-02T21:02:40.525" v="7189" actId="2696"/>
        <pc:sldMkLst>
          <pc:docMk/>
          <pc:sldMk cId="0" sldId="275"/>
        </pc:sldMkLst>
      </pc:sldChg>
      <pc:sldChg chg="modSp mod">
        <pc:chgData name="Andrea Lindsey" userId="a9c4ad07-5d0f-46a4-a654-823d5e9f0bfc" providerId="ADAL" clId="{6AD1DD7F-40EB-4CEC-8C9E-AA438656D661}" dt="2024-02-02T21:03:04.842" v="7214" actId="20577"/>
        <pc:sldMkLst>
          <pc:docMk/>
          <pc:sldMk cId="0" sldId="277"/>
        </pc:sldMkLst>
        <pc:spChg chg="mod">
          <ac:chgData name="Andrea Lindsey" userId="a9c4ad07-5d0f-46a4-a654-823d5e9f0bfc" providerId="ADAL" clId="{6AD1DD7F-40EB-4CEC-8C9E-AA438656D661}" dt="2024-02-02T21:03:04.842" v="7214" actId="20577"/>
          <ac:spMkLst>
            <pc:docMk/>
            <pc:sldMk cId="0" sldId="277"/>
            <ac:spMk id="449" creationId="{00000000-0000-0000-0000-000000000000}"/>
          </ac:spMkLst>
        </pc:spChg>
      </pc:sldChg>
      <pc:sldChg chg="modSp add mod ord modNotesTx">
        <pc:chgData name="Andrea Lindsey" userId="a9c4ad07-5d0f-46a4-a654-823d5e9f0bfc" providerId="ADAL" clId="{6AD1DD7F-40EB-4CEC-8C9E-AA438656D661}" dt="2024-02-02T19:37:41.524" v="1935" actId="20577"/>
        <pc:sldMkLst>
          <pc:docMk/>
          <pc:sldMk cId="2028120626" sldId="279"/>
        </pc:sldMkLst>
        <pc:spChg chg="mod">
          <ac:chgData name="Andrea Lindsey" userId="a9c4ad07-5d0f-46a4-a654-823d5e9f0bfc" providerId="ADAL" clId="{6AD1DD7F-40EB-4CEC-8C9E-AA438656D661}" dt="2024-02-02T19:37:27.749" v="1897" actId="1076"/>
          <ac:spMkLst>
            <pc:docMk/>
            <pc:sldMk cId="2028120626" sldId="279"/>
            <ac:spMk id="4" creationId="{765C450A-E7B9-F1FC-7D87-BFF6D034D0FC}"/>
          </ac:spMkLst>
        </pc:spChg>
        <pc:spChg chg="mod">
          <ac:chgData name="Andrea Lindsey" userId="a9c4ad07-5d0f-46a4-a654-823d5e9f0bfc" providerId="ADAL" clId="{6AD1DD7F-40EB-4CEC-8C9E-AA438656D661}" dt="2024-02-02T19:30:54.830" v="1552" actId="20577"/>
          <ac:spMkLst>
            <pc:docMk/>
            <pc:sldMk cId="2028120626" sldId="279"/>
            <ac:spMk id="131" creationId="{00000000-0000-0000-0000-000000000000}"/>
          </ac:spMkLst>
        </pc:spChg>
      </pc:sldChg>
      <pc:sldChg chg="add del">
        <pc:chgData name="Andrea Lindsey" userId="a9c4ad07-5d0f-46a4-a654-823d5e9f0bfc" providerId="ADAL" clId="{6AD1DD7F-40EB-4CEC-8C9E-AA438656D661}" dt="2024-02-02T19:30:37.046" v="1537" actId="2890"/>
        <pc:sldMkLst>
          <pc:docMk/>
          <pc:sldMk cId="3661300550" sldId="279"/>
        </pc:sldMkLst>
      </pc:sldChg>
      <pc:sldChg chg="addSp delSp modSp add del mod ord modNotesTx">
        <pc:chgData name="Andrea Lindsey" userId="a9c4ad07-5d0f-46a4-a654-823d5e9f0bfc" providerId="ADAL" clId="{6AD1DD7F-40EB-4CEC-8C9E-AA438656D661}" dt="2024-02-02T20:44:27.197" v="5546" actId="2696"/>
        <pc:sldMkLst>
          <pc:docMk/>
          <pc:sldMk cId="3933010692" sldId="280"/>
        </pc:sldMkLst>
        <pc:spChg chg="del mod">
          <ac:chgData name="Andrea Lindsey" userId="a9c4ad07-5d0f-46a4-a654-823d5e9f0bfc" providerId="ADAL" clId="{6AD1DD7F-40EB-4CEC-8C9E-AA438656D661}" dt="2024-02-02T20:44:12.480" v="5534" actId="478"/>
          <ac:spMkLst>
            <pc:docMk/>
            <pc:sldMk cId="3933010692" sldId="280"/>
            <ac:spMk id="2" creationId="{C087C631-63BB-93A2-98E2-8F3DE8B2A2AD}"/>
          </ac:spMkLst>
        </pc:spChg>
        <pc:spChg chg="mod">
          <ac:chgData name="Andrea Lindsey" userId="a9c4ad07-5d0f-46a4-a654-823d5e9f0bfc" providerId="ADAL" clId="{6AD1DD7F-40EB-4CEC-8C9E-AA438656D661}" dt="2024-02-02T20:39:08.572" v="4959" actId="20577"/>
          <ac:spMkLst>
            <pc:docMk/>
            <pc:sldMk cId="3933010692" sldId="280"/>
            <ac:spMk id="223" creationId="{00000000-0000-0000-0000-000000000000}"/>
          </ac:spMkLst>
        </pc:spChg>
        <pc:graphicFrameChg chg="add mod">
          <ac:chgData name="Andrea Lindsey" userId="a9c4ad07-5d0f-46a4-a654-823d5e9f0bfc" providerId="ADAL" clId="{6AD1DD7F-40EB-4CEC-8C9E-AA438656D661}" dt="2024-02-02T20:44:13.491" v="5535"/>
          <ac:graphicFrameMkLst>
            <pc:docMk/>
            <pc:sldMk cId="3933010692" sldId="280"/>
            <ac:graphicFrameMk id="3" creationId="{F27281C2-79C1-68AA-4D3F-41F4507E8357}"/>
          </ac:graphicFrameMkLst>
        </pc:graphicFrameChg>
      </pc:sldChg>
      <pc:sldChg chg="add modNotesTx">
        <pc:chgData name="Andrea Lindsey" userId="a9c4ad07-5d0f-46a4-a654-823d5e9f0bfc" providerId="ADAL" clId="{6AD1DD7F-40EB-4CEC-8C9E-AA438656D661}" dt="2024-02-02T20:59:13.638" v="7095" actId="20577"/>
        <pc:sldMkLst>
          <pc:docMk/>
          <pc:sldMk cId="1469951454" sldId="281"/>
        </pc:sldMkLst>
      </pc:sldChg>
    </pc:docChg>
  </pc:docChgLst>
  <pc:docChgLst>
    <pc:chgData name="Amanda Amorese" userId="S::amandaa@headquarters.mpfpr.com::fb67db40-0c0b-455c-aec7-f50098694907" providerId="AD" clId="Web-{32C08665-7FE0-851C-1003-EBE52CC313DC}"/>
    <pc:docChg chg="addSld delSld modSld">
      <pc:chgData name="Amanda Amorese" userId="S::amandaa@headquarters.mpfpr.com::fb67db40-0c0b-455c-aec7-f50098694907" providerId="AD" clId="Web-{32C08665-7FE0-851C-1003-EBE52CC313DC}" dt="2024-11-07T18:29:16.774" v="501"/>
      <pc:docMkLst>
        <pc:docMk/>
      </pc:docMkLst>
      <pc:sldChg chg="del mod modShow">
        <pc:chgData name="Amanda Amorese" userId="S::amandaa@headquarters.mpfpr.com::fb67db40-0c0b-455c-aec7-f50098694907" providerId="AD" clId="Web-{32C08665-7FE0-851C-1003-EBE52CC313DC}" dt="2024-11-07T18:06:27.574" v="5"/>
        <pc:sldMkLst>
          <pc:docMk/>
          <pc:sldMk cId="233787535" sldId="278"/>
        </pc:sldMkLst>
      </pc:sldChg>
      <pc:sldChg chg="addSp delSp modSp">
        <pc:chgData name="Amanda Amorese" userId="S::amandaa@headquarters.mpfpr.com::fb67db40-0c0b-455c-aec7-f50098694907" providerId="AD" clId="Web-{32C08665-7FE0-851C-1003-EBE52CC313DC}" dt="2024-11-07T18:09:46.565" v="33" actId="20577"/>
        <pc:sldMkLst>
          <pc:docMk/>
          <pc:sldMk cId="3727180135" sldId="279"/>
        </pc:sldMkLst>
        <pc:spChg chg="mod">
          <ac:chgData name="Amanda Amorese" userId="S::amandaa@headquarters.mpfpr.com::fb67db40-0c0b-455c-aec7-f50098694907" providerId="AD" clId="Web-{32C08665-7FE0-851C-1003-EBE52CC313DC}" dt="2024-11-07T18:07:09.935" v="17" actId="20577"/>
          <ac:spMkLst>
            <pc:docMk/>
            <pc:sldMk cId="3727180135" sldId="279"/>
            <ac:spMk id="86" creationId="{DB9A9EFB-DFA0-FBE1-7F58-F7A9840CAF67}"/>
          </ac:spMkLst>
        </pc:spChg>
        <pc:spChg chg="add del mod">
          <ac:chgData name="Amanda Amorese" userId="S::amandaa@headquarters.mpfpr.com::fb67db40-0c0b-455c-aec7-f50098694907" providerId="AD" clId="Web-{32C08665-7FE0-851C-1003-EBE52CC313DC}" dt="2024-11-07T18:09:46.565" v="33" actId="20577"/>
          <ac:spMkLst>
            <pc:docMk/>
            <pc:sldMk cId="3727180135" sldId="279"/>
            <ac:spMk id="92" creationId="{72D96743-4CD7-4419-56E9-3B939A7EC2FE}"/>
          </ac:spMkLst>
        </pc:spChg>
      </pc:sldChg>
      <pc:sldChg chg="modSp modNotes">
        <pc:chgData name="Amanda Amorese" userId="S::amandaa@headquarters.mpfpr.com::fb67db40-0c0b-455c-aec7-f50098694907" providerId="AD" clId="Web-{32C08665-7FE0-851C-1003-EBE52CC313DC}" dt="2024-11-07T18:09:40.518" v="32" actId="20577"/>
        <pc:sldMkLst>
          <pc:docMk/>
          <pc:sldMk cId="8682759" sldId="280"/>
        </pc:sldMkLst>
        <pc:spChg chg="mod">
          <ac:chgData name="Amanda Amorese" userId="S::amandaa@headquarters.mpfpr.com::fb67db40-0c0b-455c-aec7-f50098694907" providerId="AD" clId="Web-{32C08665-7FE0-851C-1003-EBE52CC313DC}" dt="2024-11-07T18:07:12.653" v="18" actId="20577"/>
          <ac:spMkLst>
            <pc:docMk/>
            <pc:sldMk cId="8682759" sldId="280"/>
            <ac:spMk id="86" creationId="{DB9A9EFB-DFA0-FBE1-7F58-F7A9840CAF67}"/>
          </ac:spMkLst>
        </pc:spChg>
        <pc:spChg chg="mod">
          <ac:chgData name="Amanda Amorese" userId="S::amandaa@headquarters.mpfpr.com::fb67db40-0c0b-455c-aec7-f50098694907" providerId="AD" clId="Web-{32C08665-7FE0-851C-1003-EBE52CC313DC}" dt="2024-11-07T18:09:40.518" v="32" actId="20577"/>
          <ac:spMkLst>
            <pc:docMk/>
            <pc:sldMk cId="8682759" sldId="280"/>
            <ac:spMk id="92" creationId="{72D96743-4CD7-4419-56E9-3B939A7EC2FE}"/>
          </ac:spMkLst>
        </pc:spChg>
      </pc:sldChg>
      <pc:sldChg chg="modSp">
        <pc:chgData name="Amanda Amorese" userId="S::amandaa@headquarters.mpfpr.com::fb67db40-0c0b-455c-aec7-f50098694907" providerId="AD" clId="Web-{32C08665-7FE0-851C-1003-EBE52CC313DC}" dt="2024-11-07T18:10:02.049" v="35" actId="20577"/>
        <pc:sldMkLst>
          <pc:docMk/>
          <pc:sldMk cId="3410915729" sldId="284"/>
        </pc:sldMkLst>
        <pc:spChg chg="mod">
          <ac:chgData name="Amanda Amorese" userId="S::amandaa@headquarters.mpfpr.com::fb67db40-0c0b-455c-aec7-f50098694907" providerId="AD" clId="Web-{32C08665-7FE0-851C-1003-EBE52CC313DC}" dt="2024-11-07T18:09:30.658" v="31" actId="14100"/>
          <ac:spMkLst>
            <pc:docMk/>
            <pc:sldMk cId="3410915729" sldId="284"/>
            <ac:spMk id="3" creationId="{942E8906-2100-48DF-8FA8-3DE104903756}"/>
          </ac:spMkLst>
        </pc:spChg>
        <pc:spChg chg="mod">
          <ac:chgData name="Amanda Amorese" userId="S::amandaa@headquarters.mpfpr.com::fb67db40-0c0b-455c-aec7-f50098694907" providerId="AD" clId="Web-{32C08665-7FE0-851C-1003-EBE52CC313DC}" dt="2024-11-07T18:10:02.049" v="35" actId="20577"/>
          <ac:spMkLst>
            <pc:docMk/>
            <pc:sldMk cId="3410915729" sldId="284"/>
            <ac:spMk id="86" creationId="{DB9A9EFB-DFA0-FBE1-7F58-F7A9840CAF67}"/>
          </ac:spMkLst>
        </pc:spChg>
      </pc:sldChg>
      <pc:sldChg chg="addSp delSp modSp modNotes">
        <pc:chgData name="Amanda Amorese" userId="S::amandaa@headquarters.mpfpr.com::fb67db40-0c0b-455c-aec7-f50098694907" providerId="AD" clId="Web-{32C08665-7FE0-851C-1003-EBE52CC313DC}" dt="2024-11-07T18:12:09.882" v="43"/>
        <pc:sldMkLst>
          <pc:docMk/>
          <pc:sldMk cId="4022954040" sldId="285"/>
        </pc:sldMkLst>
        <pc:picChg chg="del">
          <ac:chgData name="Amanda Amorese" userId="S::amandaa@headquarters.mpfpr.com::fb67db40-0c0b-455c-aec7-f50098694907" providerId="AD" clId="Web-{32C08665-7FE0-851C-1003-EBE52CC313DC}" dt="2024-11-07T18:11:24.787" v="36"/>
          <ac:picMkLst>
            <pc:docMk/>
            <pc:sldMk cId="4022954040" sldId="285"/>
            <ac:picMk id="2" creationId="{DF3E7F6C-11D0-FDE6-C388-C9AB9B456840}"/>
          </ac:picMkLst>
        </pc:picChg>
        <pc:picChg chg="add mod modCrop">
          <ac:chgData name="Amanda Amorese" userId="S::amandaa@headquarters.mpfpr.com::fb67db40-0c0b-455c-aec7-f50098694907" providerId="AD" clId="Web-{32C08665-7FE0-851C-1003-EBE52CC313DC}" dt="2024-11-07T18:11:51.131" v="41" actId="1076"/>
          <ac:picMkLst>
            <pc:docMk/>
            <pc:sldMk cId="4022954040" sldId="285"/>
            <ac:picMk id="3" creationId="{1BADA377-D3FF-3CC4-0AB5-FB6B637C0081}"/>
          </ac:picMkLst>
        </pc:picChg>
      </pc:sldChg>
      <pc:sldChg chg="addSp delSp modSp">
        <pc:chgData name="Amanda Amorese" userId="S::amandaa@headquarters.mpfpr.com::fb67db40-0c0b-455c-aec7-f50098694907" providerId="AD" clId="Web-{32C08665-7FE0-851C-1003-EBE52CC313DC}" dt="2024-11-07T18:15:26.982" v="70" actId="1076"/>
        <pc:sldMkLst>
          <pc:docMk/>
          <pc:sldMk cId="355484951" sldId="286"/>
        </pc:sldMkLst>
        <pc:picChg chg="add del mod modCrop">
          <ac:chgData name="Amanda Amorese" userId="S::amandaa@headquarters.mpfpr.com::fb67db40-0c0b-455c-aec7-f50098694907" providerId="AD" clId="Web-{32C08665-7FE0-851C-1003-EBE52CC313DC}" dt="2024-11-07T18:13:37.869" v="59"/>
          <ac:picMkLst>
            <pc:docMk/>
            <pc:sldMk cId="355484951" sldId="286"/>
            <ac:picMk id="2" creationId="{63D4C132-1467-F49D-D6A8-8AE5198D9DB9}"/>
          </ac:picMkLst>
        </pc:picChg>
        <pc:picChg chg="del">
          <ac:chgData name="Amanda Amorese" userId="S::amandaa@headquarters.mpfpr.com::fb67db40-0c0b-455c-aec7-f50098694907" providerId="AD" clId="Web-{32C08665-7FE0-851C-1003-EBE52CC313DC}" dt="2024-11-07T18:12:52.399" v="44"/>
          <ac:picMkLst>
            <pc:docMk/>
            <pc:sldMk cId="355484951" sldId="286"/>
            <ac:picMk id="3" creationId="{A555521E-902F-2D2A-DE99-5A51B8EF34B0}"/>
          </ac:picMkLst>
        </pc:picChg>
        <pc:picChg chg="add mod">
          <ac:chgData name="Amanda Amorese" userId="S::amandaa@headquarters.mpfpr.com::fb67db40-0c0b-455c-aec7-f50098694907" providerId="AD" clId="Web-{32C08665-7FE0-851C-1003-EBE52CC313DC}" dt="2024-11-07T18:14:54.387" v="63" actId="1076"/>
          <ac:picMkLst>
            <pc:docMk/>
            <pc:sldMk cId="355484951" sldId="286"/>
            <ac:picMk id="4" creationId="{9038C07A-4F88-489B-C5ED-D77AB4F45EEB}"/>
          </ac:picMkLst>
        </pc:picChg>
        <pc:picChg chg="del">
          <ac:chgData name="Amanda Amorese" userId="S::amandaa@headquarters.mpfpr.com::fb67db40-0c0b-455c-aec7-f50098694907" providerId="AD" clId="Web-{32C08665-7FE0-851C-1003-EBE52CC313DC}" dt="2024-11-07T18:12:53.321" v="45"/>
          <ac:picMkLst>
            <pc:docMk/>
            <pc:sldMk cId="355484951" sldId="286"/>
            <ac:picMk id="5" creationId="{FC09BA18-D4DC-E66F-9C1B-4B23884D3A87}"/>
          </ac:picMkLst>
        </pc:picChg>
        <pc:picChg chg="add mod modCrop">
          <ac:chgData name="Amanda Amorese" userId="S::amandaa@headquarters.mpfpr.com::fb67db40-0c0b-455c-aec7-f50098694907" providerId="AD" clId="Web-{32C08665-7FE0-851C-1003-EBE52CC313DC}" dt="2024-11-07T18:15:26.982" v="70" actId="1076"/>
          <ac:picMkLst>
            <pc:docMk/>
            <pc:sldMk cId="355484951" sldId="286"/>
            <ac:picMk id="6" creationId="{E97A22EB-CDA5-8FF8-B677-92EA18EBA880}"/>
          </ac:picMkLst>
        </pc:picChg>
      </pc:sldChg>
      <pc:sldChg chg="modSp del">
        <pc:chgData name="Amanda Amorese" userId="S::amandaa@headquarters.mpfpr.com::fb67db40-0c0b-455c-aec7-f50098694907" providerId="AD" clId="Web-{32C08665-7FE0-851C-1003-EBE52CC313DC}" dt="2024-11-07T18:16:09.202" v="74"/>
        <pc:sldMkLst>
          <pc:docMk/>
          <pc:sldMk cId="2802190765" sldId="287"/>
        </pc:sldMkLst>
        <pc:spChg chg="mod">
          <ac:chgData name="Amanda Amorese" userId="S::amandaa@headquarters.mpfpr.com::fb67db40-0c0b-455c-aec7-f50098694907" providerId="AD" clId="Web-{32C08665-7FE0-851C-1003-EBE52CC313DC}" dt="2024-11-07T18:16:07.827" v="73" actId="20577"/>
          <ac:spMkLst>
            <pc:docMk/>
            <pc:sldMk cId="2802190765" sldId="287"/>
            <ac:spMk id="2" creationId="{80D445A8-A74B-FFA4-E56D-611177FE6357}"/>
          </ac:spMkLst>
        </pc:spChg>
      </pc:sldChg>
      <pc:sldChg chg="addSp delSp modSp modNotes">
        <pc:chgData name="Amanda Amorese" userId="S::amandaa@headquarters.mpfpr.com::fb67db40-0c0b-455c-aec7-f50098694907" providerId="AD" clId="Web-{32C08665-7FE0-851C-1003-EBE52CC313DC}" dt="2024-11-07T18:17:10.282" v="98" actId="1076"/>
        <pc:sldMkLst>
          <pc:docMk/>
          <pc:sldMk cId="731016113" sldId="288"/>
        </pc:sldMkLst>
        <pc:picChg chg="add mod">
          <ac:chgData name="Amanda Amorese" userId="S::amandaa@headquarters.mpfpr.com::fb67db40-0c0b-455c-aec7-f50098694907" providerId="AD" clId="Web-{32C08665-7FE0-851C-1003-EBE52CC313DC}" dt="2024-11-07T18:17:10.282" v="98" actId="1076"/>
          <ac:picMkLst>
            <pc:docMk/>
            <pc:sldMk cId="731016113" sldId="288"/>
            <ac:picMk id="2" creationId="{45EE7083-B298-6C96-A0CC-25E7D197A433}"/>
          </ac:picMkLst>
        </pc:picChg>
        <pc:picChg chg="del">
          <ac:chgData name="Amanda Amorese" userId="S::amandaa@headquarters.mpfpr.com::fb67db40-0c0b-455c-aec7-f50098694907" providerId="AD" clId="Web-{32C08665-7FE0-851C-1003-EBE52CC313DC}" dt="2024-11-07T18:17:06.001" v="96"/>
          <ac:picMkLst>
            <pc:docMk/>
            <pc:sldMk cId="731016113" sldId="288"/>
            <ac:picMk id="3" creationId="{498632E4-9FEF-92ED-0DDA-B6BA9B272999}"/>
          </ac:picMkLst>
        </pc:picChg>
      </pc:sldChg>
      <pc:sldChg chg="addSp delSp modSp modNotes">
        <pc:chgData name="Amanda Amorese" userId="S::amandaa@headquarters.mpfpr.com::fb67db40-0c0b-455c-aec7-f50098694907" providerId="AD" clId="Web-{32C08665-7FE0-851C-1003-EBE52CC313DC}" dt="2024-11-07T18:21:40.150" v="231"/>
        <pc:sldMkLst>
          <pc:docMk/>
          <pc:sldMk cId="2410180136" sldId="289"/>
        </pc:sldMkLst>
        <pc:picChg chg="mod">
          <ac:chgData name="Amanda Amorese" userId="S::amandaa@headquarters.mpfpr.com::fb67db40-0c0b-455c-aec7-f50098694907" providerId="AD" clId="Web-{32C08665-7FE0-851C-1003-EBE52CC313DC}" dt="2024-11-07T18:20:37.335" v="190" actId="1076"/>
          <ac:picMkLst>
            <pc:docMk/>
            <pc:sldMk cId="2410180136" sldId="289"/>
            <ac:picMk id="2" creationId="{69808488-743B-FD21-35E3-0D690C4ADB63}"/>
          </ac:picMkLst>
        </pc:picChg>
        <pc:picChg chg="add mod">
          <ac:chgData name="Amanda Amorese" userId="S::amandaa@headquarters.mpfpr.com::fb67db40-0c0b-455c-aec7-f50098694907" providerId="AD" clId="Web-{32C08665-7FE0-851C-1003-EBE52CC313DC}" dt="2024-11-07T18:20:35.679" v="189" actId="1076"/>
          <ac:picMkLst>
            <pc:docMk/>
            <pc:sldMk cId="2410180136" sldId="289"/>
            <ac:picMk id="3" creationId="{E1A81D95-BD31-3145-3641-82C16B9DDFEC}"/>
          </ac:picMkLst>
        </pc:picChg>
        <pc:picChg chg="del">
          <ac:chgData name="Amanda Amorese" userId="S::amandaa@headquarters.mpfpr.com::fb67db40-0c0b-455c-aec7-f50098694907" providerId="AD" clId="Web-{32C08665-7FE0-851C-1003-EBE52CC313DC}" dt="2024-11-07T18:17:59.424" v="100"/>
          <ac:picMkLst>
            <pc:docMk/>
            <pc:sldMk cId="2410180136" sldId="289"/>
            <ac:picMk id="6" creationId="{A22B74C8-DAF5-AC1A-9063-93DA6E86B939}"/>
          </ac:picMkLst>
        </pc:picChg>
      </pc:sldChg>
      <pc:sldChg chg="modNotes">
        <pc:chgData name="Amanda Amorese" userId="S::amandaa@headquarters.mpfpr.com::fb67db40-0c0b-455c-aec7-f50098694907" providerId="AD" clId="Web-{32C08665-7FE0-851C-1003-EBE52CC313DC}" dt="2024-11-07T18:21:59.916" v="233"/>
        <pc:sldMkLst>
          <pc:docMk/>
          <pc:sldMk cId="385107785" sldId="290"/>
        </pc:sldMkLst>
      </pc:sldChg>
      <pc:sldChg chg="modSp">
        <pc:chgData name="Amanda Amorese" userId="S::amandaa@headquarters.mpfpr.com::fb67db40-0c0b-455c-aec7-f50098694907" providerId="AD" clId="Web-{32C08665-7FE0-851C-1003-EBE52CC313DC}" dt="2024-11-07T18:22:04.260" v="234" actId="1076"/>
        <pc:sldMkLst>
          <pc:docMk/>
          <pc:sldMk cId="3066362045" sldId="291"/>
        </pc:sldMkLst>
        <pc:spChg chg="mod">
          <ac:chgData name="Amanda Amorese" userId="S::amandaa@headquarters.mpfpr.com::fb67db40-0c0b-455c-aec7-f50098694907" providerId="AD" clId="Web-{32C08665-7FE0-851C-1003-EBE52CC313DC}" dt="2024-11-07T18:22:04.260" v="234" actId="1076"/>
          <ac:spMkLst>
            <pc:docMk/>
            <pc:sldMk cId="3066362045" sldId="291"/>
            <ac:spMk id="86" creationId="{DB9A9EFB-DFA0-FBE1-7F58-F7A9840CAF67}"/>
          </ac:spMkLst>
        </pc:spChg>
      </pc:sldChg>
      <pc:sldChg chg="del">
        <pc:chgData name="Amanda Amorese" userId="S::amandaa@headquarters.mpfpr.com::fb67db40-0c0b-455c-aec7-f50098694907" providerId="AD" clId="Web-{32C08665-7FE0-851C-1003-EBE52CC313DC}" dt="2024-11-07T18:22:44.777" v="235"/>
        <pc:sldMkLst>
          <pc:docMk/>
          <pc:sldMk cId="3642561693" sldId="293"/>
        </pc:sldMkLst>
      </pc:sldChg>
      <pc:sldChg chg="addSp delSp modSp add replId modNotes">
        <pc:chgData name="Amanda Amorese" userId="S::amandaa@headquarters.mpfpr.com::fb67db40-0c0b-455c-aec7-f50098694907" providerId="AD" clId="Web-{32C08665-7FE0-851C-1003-EBE52CC313DC}" dt="2024-11-07T18:29:16.774" v="501"/>
        <pc:sldMkLst>
          <pc:docMk/>
          <pc:sldMk cId="4255002526" sldId="296"/>
        </pc:sldMkLst>
        <pc:spChg chg="mod">
          <ac:chgData name="Amanda Amorese" userId="S::amandaa@headquarters.mpfpr.com::fb67db40-0c0b-455c-aec7-f50098694907" providerId="AD" clId="Web-{32C08665-7FE0-851C-1003-EBE52CC313DC}" dt="2024-11-07T18:24:45.437" v="243" actId="20577"/>
          <ac:spMkLst>
            <pc:docMk/>
            <pc:sldMk cId="4255002526" sldId="296"/>
            <ac:spMk id="86" creationId="{DB9A9EFB-DFA0-FBE1-7F58-F7A9840CAF67}"/>
          </ac:spMkLst>
        </pc:spChg>
        <pc:picChg chg="del">
          <ac:chgData name="Amanda Amorese" userId="S::amandaa@headquarters.mpfpr.com::fb67db40-0c0b-455c-aec7-f50098694907" providerId="AD" clId="Web-{32C08665-7FE0-851C-1003-EBE52CC313DC}" dt="2024-11-07T18:24:46.922" v="244"/>
          <ac:picMkLst>
            <pc:docMk/>
            <pc:sldMk cId="4255002526" sldId="296"/>
            <ac:picMk id="2" creationId="{850C9976-596D-D64B-5AFA-8133BA3BA432}"/>
          </ac:picMkLst>
        </pc:picChg>
        <pc:picChg chg="add mod">
          <ac:chgData name="Amanda Amorese" userId="S::amandaa@headquarters.mpfpr.com::fb67db40-0c0b-455c-aec7-f50098694907" providerId="AD" clId="Web-{32C08665-7FE0-851C-1003-EBE52CC313DC}" dt="2024-11-07T18:28:34.007" v="458" actId="1076"/>
          <ac:picMkLst>
            <pc:docMk/>
            <pc:sldMk cId="4255002526" sldId="296"/>
            <ac:picMk id="3" creationId="{EA9DD867-D67C-0AD6-ECBF-2C34AB310AC8}"/>
          </ac:picMkLst>
        </pc:picChg>
        <pc:picChg chg="add mod">
          <ac:chgData name="Amanda Amorese" userId="S::amandaa@headquarters.mpfpr.com::fb67db40-0c0b-455c-aec7-f50098694907" providerId="AD" clId="Web-{32C08665-7FE0-851C-1003-EBE52CC313DC}" dt="2024-11-07T18:28:32.851" v="457" actId="1076"/>
          <ac:picMkLst>
            <pc:docMk/>
            <pc:sldMk cId="4255002526" sldId="296"/>
            <ac:picMk id="4" creationId="{D3AE37A8-3E9B-D44D-A3D0-F9C659FA9166}"/>
          </ac:picMkLst>
        </pc:picChg>
        <pc:picChg chg="del">
          <ac:chgData name="Amanda Amorese" userId="S::amandaa@headquarters.mpfpr.com::fb67db40-0c0b-455c-aec7-f50098694907" providerId="AD" clId="Web-{32C08665-7FE0-851C-1003-EBE52CC313DC}" dt="2024-11-07T18:24:47.750" v="245"/>
          <ac:picMkLst>
            <pc:docMk/>
            <pc:sldMk cId="4255002526" sldId="296"/>
            <ac:picMk id="6" creationId="{70BAF1B7-9BC8-ADC1-AEC9-0772F6CB5864}"/>
          </ac:picMkLst>
        </pc:picChg>
        <pc:picChg chg="del">
          <ac:chgData name="Amanda Amorese" userId="S::amandaa@headquarters.mpfpr.com::fb67db40-0c0b-455c-aec7-f50098694907" providerId="AD" clId="Web-{32C08665-7FE0-851C-1003-EBE52CC313DC}" dt="2024-11-07T18:24:48.047" v="246"/>
          <ac:picMkLst>
            <pc:docMk/>
            <pc:sldMk cId="4255002526" sldId="296"/>
            <ac:picMk id="7" creationId="{AECD5155-D6AA-C068-502A-7E2DDE42DE4C}"/>
          </ac:picMkLst>
        </pc:picChg>
      </pc:sldChg>
    </pc:docChg>
  </pc:docChgLst>
  <pc:docChgLst>
    <pc:chgData name="Diane Roberts" userId="S::dianer@headquarters.mpfpr.com::2fdd2ae2-e67b-41b2-8647-9ddba04f48c7" providerId="AD" clId="Web-{7B8D8656-7B70-41C1-0F27-CDE47669D992}"/>
    <pc:docChg chg="mod modSld">
      <pc:chgData name="Diane Roberts" userId="S::dianer@headquarters.mpfpr.com::2fdd2ae2-e67b-41b2-8647-9ddba04f48c7" providerId="AD" clId="Web-{7B8D8656-7B70-41C1-0F27-CDE47669D992}" dt="2024-02-29T18:22:27.611" v="98"/>
      <pc:docMkLst>
        <pc:docMk/>
      </pc:docMkLst>
      <pc:sldChg chg="modSp addCm modNotes">
        <pc:chgData name="Diane Roberts" userId="S::dianer@headquarters.mpfpr.com::2fdd2ae2-e67b-41b2-8647-9ddba04f48c7" providerId="AD" clId="Web-{7B8D8656-7B70-41C1-0F27-CDE47669D992}" dt="2024-02-29T18:01:19.970" v="17"/>
        <pc:sldMkLst>
          <pc:docMk/>
          <pc:sldMk cId="0" sldId="257"/>
        </pc:sldMkLst>
        <pc:spChg chg="mod">
          <ac:chgData name="Diane Roberts" userId="S::dianer@headquarters.mpfpr.com::2fdd2ae2-e67b-41b2-8647-9ddba04f48c7" providerId="AD" clId="Web-{7B8D8656-7B70-41C1-0F27-CDE47669D992}" dt="2024-02-29T18:00:48.625" v="6" actId="20577"/>
          <ac:spMkLst>
            <pc:docMk/>
            <pc:sldMk cId="0" sldId="257"/>
            <ac:spMk id="92" creationId="{00000000-0000-0000-0000-000000000000}"/>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0:33.656" v="5"/>
              <pc2:cmMkLst xmlns:pc2="http://schemas.microsoft.com/office/powerpoint/2019/9/main/command">
                <pc:docMk/>
                <pc:sldMk cId="0" sldId="257"/>
                <pc2:cmMk id="{3AEF4B04-FA8C-4372-902E-7094870A08C1}"/>
              </pc2:cmMkLst>
            </pc226:cmChg>
          </p:ext>
        </pc:extLst>
      </pc:sldChg>
      <pc:sldChg chg="addCm modNotes">
        <pc:chgData name="Diane Roberts" userId="S::dianer@headquarters.mpfpr.com::2fdd2ae2-e67b-41b2-8647-9ddba04f48c7" providerId="AD" clId="Web-{7B8D8656-7B70-41C1-0F27-CDE47669D992}" dt="2024-02-29T18:02:59.943" v="20"/>
        <pc:sldMkLst>
          <pc:docMk/>
          <pc:sldMk cId="0" sldId="258"/>
        </pc:sldMkLst>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2:58.052" v="19"/>
              <pc2:cmMkLst xmlns:pc2="http://schemas.microsoft.com/office/powerpoint/2019/9/main/command">
                <pc:docMk/>
                <pc:sldMk cId="0" sldId="258"/>
                <pc2:cmMk id="{7F24A0DC-0430-45FA-B97E-C89D91DBE0F2}"/>
              </pc2:cmMkLst>
            </pc226:cmChg>
          </p:ext>
        </pc:extLst>
      </pc:sldChg>
      <pc:sldChg chg="modSp addCm modNotes">
        <pc:chgData name="Diane Roberts" userId="S::dianer@headquarters.mpfpr.com::2fdd2ae2-e67b-41b2-8647-9ddba04f48c7" providerId="AD" clId="Web-{7B8D8656-7B70-41C1-0F27-CDE47669D992}" dt="2024-02-29T18:06:07.090" v="34"/>
        <pc:sldMkLst>
          <pc:docMk/>
          <pc:sldMk cId="0" sldId="259"/>
        </pc:sldMkLst>
        <pc:spChg chg="mod">
          <ac:chgData name="Diane Roberts" userId="S::dianer@headquarters.mpfpr.com::2fdd2ae2-e67b-41b2-8647-9ddba04f48c7" providerId="AD" clId="Web-{7B8D8656-7B70-41C1-0F27-CDE47669D992}" dt="2024-02-29T18:03:53.117" v="24" actId="20577"/>
          <ac:spMkLst>
            <pc:docMk/>
            <pc:sldMk cId="0" sldId="259"/>
            <ac:spMk id="122" creationId="{00000000-0000-0000-0000-000000000000}"/>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3:46.991" v="23"/>
              <pc2:cmMkLst xmlns:pc2="http://schemas.microsoft.com/office/powerpoint/2019/9/main/command">
                <pc:docMk/>
                <pc:sldMk cId="0" sldId="259"/>
                <pc2:cmMk id="{34666F90-8338-47D2-84A4-022409A73D1A}"/>
              </pc2:cmMkLst>
            </pc226:cmChg>
            <pc226:cmChg xmlns:pc226="http://schemas.microsoft.com/office/powerpoint/2022/06/main/command" chg="add">
              <pc226:chgData name="Diane Roberts" userId="S::dianer@headquarters.mpfpr.com::2fdd2ae2-e67b-41b2-8647-9ddba04f48c7" providerId="AD" clId="Web-{7B8D8656-7B70-41C1-0F27-CDE47669D992}" dt="2024-02-29T18:05:35.214" v="30"/>
              <pc2:cmMkLst xmlns:pc2="http://schemas.microsoft.com/office/powerpoint/2019/9/main/command">
                <pc:docMk/>
                <pc:sldMk cId="0" sldId="259"/>
                <pc2:cmMk id="{16B59DC4-FF91-472A-BBC3-139A573B05E0}"/>
              </pc2:cmMkLst>
            </pc226:cmChg>
          </p:ext>
        </pc:extLst>
      </pc:sldChg>
      <pc:sldChg chg="modSp addCm modNotes">
        <pc:chgData name="Diane Roberts" userId="S::dianer@headquarters.mpfpr.com::2fdd2ae2-e67b-41b2-8647-9ddba04f48c7" providerId="AD" clId="Web-{7B8D8656-7B70-41C1-0F27-CDE47669D992}" dt="2024-02-29T18:09:20.769" v="49"/>
        <pc:sldMkLst>
          <pc:docMk/>
          <pc:sldMk cId="0" sldId="260"/>
        </pc:sldMkLst>
        <pc:spChg chg="mod">
          <ac:chgData name="Diane Roberts" userId="S::dianer@headquarters.mpfpr.com::2fdd2ae2-e67b-41b2-8647-9ddba04f48c7" providerId="AD" clId="Web-{7B8D8656-7B70-41C1-0F27-CDE47669D992}" dt="2024-02-29T18:07:32.250" v="40" actId="20577"/>
          <ac:spMkLst>
            <pc:docMk/>
            <pc:sldMk cId="0" sldId="260"/>
            <ac:spMk id="4" creationId="{765C450A-E7B9-F1FC-7D87-BFF6D034D0FC}"/>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7:58.032" v="41"/>
              <pc2:cmMkLst xmlns:pc2="http://schemas.microsoft.com/office/powerpoint/2019/9/main/command">
                <pc:docMk/>
                <pc:sldMk cId="0" sldId="260"/>
                <pc2:cmMk id="{27DCD896-A001-4F8A-99D9-82020F7B7A64}"/>
              </pc2:cmMkLst>
            </pc226:cmChg>
          </p:ext>
        </pc:extLst>
      </pc:sldChg>
      <pc:sldChg chg="addCm modNotes">
        <pc:chgData name="Diane Roberts" userId="S::dianer@headquarters.mpfpr.com::2fdd2ae2-e67b-41b2-8647-9ddba04f48c7" providerId="AD" clId="Web-{7B8D8656-7B70-41C1-0F27-CDE47669D992}" dt="2024-02-29T18:12:17.354" v="64"/>
        <pc:sldMkLst>
          <pc:docMk/>
          <pc:sldMk cId="0" sldId="261"/>
        </pc:sldMkLst>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12:11.197" v="63"/>
              <pc2:cmMkLst xmlns:pc2="http://schemas.microsoft.com/office/powerpoint/2019/9/main/command">
                <pc:docMk/>
                <pc:sldMk cId="0" sldId="261"/>
                <pc2:cmMk id="{A3DE49FB-003D-4324-AF05-F53CD36FEFA9}"/>
              </pc2:cmMkLst>
            </pc226:cmChg>
          </p:ext>
        </pc:extLst>
      </pc:sldChg>
      <pc:sldChg chg="modSp addCm">
        <pc:chgData name="Diane Roberts" userId="S::dianer@headquarters.mpfpr.com::2fdd2ae2-e67b-41b2-8647-9ddba04f48c7" providerId="AD" clId="Web-{7B8D8656-7B70-41C1-0F27-CDE47669D992}" dt="2024-02-29T18:13:10.450" v="67" actId="20577"/>
        <pc:sldMkLst>
          <pc:docMk/>
          <pc:sldMk cId="0" sldId="264"/>
        </pc:sldMkLst>
        <pc:spChg chg="mod">
          <ac:chgData name="Diane Roberts" userId="S::dianer@headquarters.mpfpr.com::2fdd2ae2-e67b-41b2-8647-9ddba04f48c7" providerId="AD" clId="Web-{7B8D8656-7B70-41C1-0F27-CDE47669D992}" dt="2024-02-29T18:13:10.450" v="67" actId="20577"/>
          <ac:spMkLst>
            <pc:docMk/>
            <pc:sldMk cId="0" sldId="264"/>
            <ac:spMk id="212" creationId="{00000000-0000-0000-0000-000000000000}"/>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13:03.434" v="66"/>
              <pc2:cmMkLst xmlns:pc2="http://schemas.microsoft.com/office/powerpoint/2019/9/main/command">
                <pc:docMk/>
                <pc:sldMk cId="0" sldId="264"/>
                <pc2:cmMk id="{7326DE97-3B7A-496A-BD8F-682425A822BC}"/>
              </pc2:cmMkLst>
            </pc226:cmChg>
          </p:ext>
        </pc:extLst>
      </pc:sldChg>
      <pc:sldChg chg="modSp addCm modNotes">
        <pc:chgData name="Diane Roberts" userId="S::dianer@headquarters.mpfpr.com::2fdd2ae2-e67b-41b2-8647-9ddba04f48c7" providerId="AD" clId="Web-{7B8D8656-7B70-41C1-0F27-CDE47669D992}" dt="2024-02-29T18:15:17.157" v="76"/>
        <pc:sldMkLst>
          <pc:docMk/>
          <pc:sldMk cId="0" sldId="265"/>
        </pc:sldMkLst>
        <pc:spChg chg="mod">
          <ac:chgData name="Diane Roberts" userId="S::dianer@headquarters.mpfpr.com::2fdd2ae2-e67b-41b2-8647-9ddba04f48c7" providerId="AD" clId="Web-{7B8D8656-7B70-41C1-0F27-CDE47669D992}" dt="2024-02-29T18:14:33.703" v="74" actId="20577"/>
          <ac:spMkLst>
            <pc:docMk/>
            <pc:sldMk cId="0" sldId="265"/>
            <ac:spMk id="2" creationId="{C087C631-63BB-93A2-98E2-8F3DE8B2A2AD}"/>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14:28.984" v="73"/>
              <pc2:cmMkLst xmlns:pc2="http://schemas.microsoft.com/office/powerpoint/2019/9/main/command">
                <pc:docMk/>
                <pc:sldMk cId="0" sldId="265"/>
                <pc2:cmMk id="{67630DD0-08C9-47BF-9555-916EB1C0CD38}"/>
              </pc2:cmMkLst>
            </pc226:cmChg>
          </p:ext>
        </pc:extLst>
      </pc:sldChg>
      <pc:sldChg chg="modSp addCm modNotes">
        <pc:chgData name="Diane Roberts" userId="S::dianer@headquarters.mpfpr.com::2fdd2ae2-e67b-41b2-8647-9ddba04f48c7" providerId="AD" clId="Web-{7B8D8656-7B70-41C1-0F27-CDE47669D992}" dt="2024-02-29T18:17:39.725" v="90"/>
        <pc:sldMkLst>
          <pc:docMk/>
          <pc:sldMk cId="0" sldId="266"/>
        </pc:sldMkLst>
        <pc:graphicFrameChg chg="modGraphic">
          <ac:chgData name="Diane Roberts" userId="S::dianer@headquarters.mpfpr.com::2fdd2ae2-e67b-41b2-8647-9ddba04f48c7" providerId="AD" clId="Web-{7B8D8656-7B70-41C1-0F27-CDE47669D992}" dt="2024-02-29T18:15:34.236" v="81" actId="20577"/>
          <ac:graphicFrameMkLst>
            <pc:docMk/>
            <pc:sldMk cId="0" sldId="266"/>
            <ac:graphicFrameMk id="5" creationId="{1D961FC6-71C5-25A3-3F63-B1B9E559E6B9}"/>
          </ac:graphicFrameMkLst>
        </pc:graphicFrame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16:41.176" v="82"/>
              <pc2:cmMkLst xmlns:pc2="http://schemas.microsoft.com/office/powerpoint/2019/9/main/command">
                <pc:docMk/>
                <pc:sldMk cId="0" sldId="266"/>
                <pc2:cmMk id="{845D3824-D64D-40E5-A98C-BC8F0E66B805}"/>
              </pc2:cmMkLst>
            </pc226:cmChg>
          </p:ext>
        </pc:extLst>
      </pc:sldChg>
      <pc:sldChg chg="modSp modNotes">
        <pc:chgData name="Diane Roberts" userId="S::dianer@headquarters.mpfpr.com::2fdd2ae2-e67b-41b2-8647-9ddba04f48c7" providerId="AD" clId="Web-{7B8D8656-7B70-41C1-0F27-CDE47669D992}" dt="2024-02-29T18:22:27.611" v="98"/>
        <pc:sldMkLst>
          <pc:docMk/>
          <pc:sldMk cId="0" sldId="269"/>
        </pc:sldMkLst>
        <pc:spChg chg="mod">
          <ac:chgData name="Diane Roberts" userId="S::dianer@headquarters.mpfpr.com::2fdd2ae2-e67b-41b2-8647-9ddba04f48c7" providerId="AD" clId="Web-{7B8D8656-7B70-41C1-0F27-CDE47669D992}" dt="2024-02-29T18:21:09.342" v="95" actId="20577"/>
          <ac:spMkLst>
            <pc:docMk/>
            <pc:sldMk cId="0" sldId="269"/>
            <ac:spMk id="309" creationId="{00000000-0000-0000-0000-000000000000}"/>
          </ac:spMkLst>
        </pc:spChg>
        <pc:spChg chg="mod">
          <ac:chgData name="Diane Roberts" userId="S::dianer@headquarters.mpfpr.com::2fdd2ae2-e67b-41b2-8647-9ddba04f48c7" providerId="AD" clId="Web-{7B8D8656-7B70-41C1-0F27-CDE47669D992}" dt="2024-02-29T18:21:12.264" v="96" actId="20577"/>
          <ac:spMkLst>
            <pc:docMk/>
            <pc:sldMk cId="0" sldId="269"/>
            <ac:spMk id="315" creationId="{00000000-0000-0000-0000-000000000000}"/>
          </ac:spMkLst>
        </pc:spChg>
      </pc:sldChg>
      <pc:sldChg chg="modSp addCm">
        <pc:chgData name="Diane Roberts" userId="S::dianer@headquarters.mpfpr.com::2fdd2ae2-e67b-41b2-8647-9ddba04f48c7" providerId="AD" clId="Web-{7B8D8656-7B70-41C1-0F27-CDE47669D992}" dt="2024-02-29T18:07:24.421" v="39" actId="20577"/>
        <pc:sldMkLst>
          <pc:docMk/>
          <pc:sldMk cId="2028120626" sldId="279"/>
        </pc:sldMkLst>
        <pc:spChg chg="mod">
          <ac:chgData name="Diane Roberts" userId="S::dianer@headquarters.mpfpr.com::2fdd2ae2-e67b-41b2-8647-9ddba04f48c7" providerId="AD" clId="Web-{7B8D8656-7B70-41C1-0F27-CDE47669D992}" dt="2024-02-29T18:07:24.421" v="39" actId="20577"/>
          <ac:spMkLst>
            <pc:docMk/>
            <pc:sldMk cId="2028120626" sldId="279"/>
            <ac:spMk id="4" creationId="{765C450A-E7B9-F1FC-7D87-BFF6D034D0FC}"/>
          </ac:spMkLst>
        </pc:spChg>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07:19.952" v="38"/>
              <pc2:cmMkLst xmlns:pc2="http://schemas.microsoft.com/office/powerpoint/2019/9/main/command">
                <pc:docMk/>
                <pc:sldMk cId="2028120626" sldId="279"/>
                <pc2:cmMk id="{12B62FD3-9FD9-4725-89ED-9560EDB941F2}"/>
              </pc2:cmMkLst>
            </pc226:cmChg>
          </p:ext>
        </pc:extLst>
      </pc:sldChg>
      <pc:sldChg chg="addCm modNotes">
        <pc:chgData name="Diane Roberts" userId="S::dianer@headquarters.mpfpr.com::2fdd2ae2-e67b-41b2-8647-9ddba04f48c7" providerId="AD" clId="Web-{7B8D8656-7B70-41C1-0F27-CDE47669D992}" dt="2024-02-29T18:20:13.887" v="93"/>
        <pc:sldMkLst>
          <pc:docMk/>
          <pc:sldMk cId="1469951454" sldId="281"/>
        </pc:sldMkLst>
        <pc:extLst>
          <p:ext xmlns:p="http://schemas.openxmlformats.org/presentationml/2006/main" uri="{D6D511B9-2390-475A-947B-AFAB55BFBCF1}">
            <pc226:cmChg xmlns:pc226="http://schemas.microsoft.com/office/powerpoint/2022/06/main/command" chg="add">
              <pc226:chgData name="Diane Roberts" userId="S::dianer@headquarters.mpfpr.com::2fdd2ae2-e67b-41b2-8647-9ddba04f48c7" providerId="AD" clId="Web-{7B8D8656-7B70-41C1-0F27-CDE47669D992}" dt="2024-02-29T18:20:08.387" v="92"/>
              <pc2:cmMkLst xmlns:pc2="http://schemas.microsoft.com/office/powerpoint/2019/9/main/command">
                <pc:docMk/>
                <pc:sldMk cId="1469951454" sldId="281"/>
                <pc2:cmMk id="{AE6DCE9D-C7E5-49B9-9B45-8DEB1A39859B}"/>
              </pc2:cmMkLst>
            </pc226:cmChg>
          </p:ext>
        </pc:extLst>
      </pc:sldChg>
    </pc:docChg>
  </pc:docChgLst>
  <pc:docChgLst>
    <pc:chgData name="Amanda Amorese" userId="S::amandaa@headquarters.mpfpr.com::fb67db40-0c0b-455c-aec7-f50098694907" providerId="AD" clId="Web-{646DE1DB-DFCE-6102-FEB1-E4D96AF625E6}"/>
    <pc:docChg chg="modSld">
      <pc:chgData name="Amanda Amorese" userId="S::amandaa@headquarters.mpfpr.com::fb67db40-0c0b-455c-aec7-f50098694907" providerId="AD" clId="Web-{646DE1DB-DFCE-6102-FEB1-E4D96AF625E6}" dt="2024-11-14T17:01:33.072" v="449" actId="1076"/>
      <pc:docMkLst>
        <pc:docMk/>
      </pc:docMkLst>
      <pc:sldChg chg="modNotes">
        <pc:chgData name="Amanda Amorese" userId="S::amandaa@headquarters.mpfpr.com::fb67db40-0c0b-455c-aec7-f50098694907" providerId="AD" clId="Web-{646DE1DB-DFCE-6102-FEB1-E4D96AF625E6}" dt="2024-11-14T16:02:33.139" v="3"/>
        <pc:sldMkLst>
          <pc:docMk/>
          <pc:sldMk cId="0" sldId="256"/>
        </pc:sldMkLst>
      </pc:sldChg>
      <pc:sldChg chg="modSp">
        <pc:chgData name="Amanda Amorese" userId="S::amandaa@headquarters.mpfpr.com::fb67db40-0c0b-455c-aec7-f50098694907" providerId="AD" clId="Web-{646DE1DB-DFCE-6102-FEB1-E4D96AF625E6}" dt="2024-11-14T16:03:25.047" v="10" actId="20577"/>
        <pc:sldMkLst>
          <pc:docMk/>
          <pc:sldMk cId="0" sldId="257"/>
        </pc:sldMkLst>
        <pc:spChg chg="mod">
          <ac:chgData name="Amanda Amorese" userId="S::amandaa@headquarters.mpfpr.com::fb67db40-0c0b-455c-aec7-f50098694907" providerId="AD" clId="Web-{646DE1DB-DFCE-6102-FEB1-E4D96AF625E6}" dt="2024-11-14T16:03:25.047" v="10" actId="20577"/>
          <ac:spMkLst>
            <pc:docMk/>
            <pc:sldMk cId="0" sldId="257"/>
            <ac:spMk id="87" creationId="{00000000-0000-0000-0000-000000000000}"/>
          </ac:spMkLst>
        </pc:spChg>
      </pc:sldChg>
      <pc:sldChg chg="modNotes">
        <pc:chgData name="Amanda Amorese" userId="S::amandaa@headquarters.mpfpr.com::fb67db40-0c0b-455c-aec7-f50098694907" providerId="AD" clId="Web-{646DE1DB-DFCE-6102-FEB1-E4D96AF625E6}" dt="2024-11-14T17:01:04.994" v="444"/>
        <pc:sldMkLst>
          <pc:docMk/>
          <pc:sldMk cId="0" sldId="276"/>
        </pc:sldMkLst>
      </pc:sldChg>
      <pc:sldChg chg="modSp modNotes">
        <pc:chgData name="Amanda Amorese" userId="S::amandaa@headquarters.mpfpr.com::fb67db40-0c0b-455c-aec7-f50098694907" providerId="AD" clId="Web-{646DE1DB-DFCE-6102-FEB1-E4D96AF625E6}" dt="2024-11-14T16:04:55.706" v="17"/>
        <pc:sldMkLst>
          <pc:docMk/>
          <pc:sldMk cId="8682759" sldId="280"/>
        </pc:sldMkLst>
        <pc:spChg chg="mod">
          <ac:chgData name="Amanda Amorese" userId="S::amandaa@headquarters.mpfpr.com::fb67db40-0c0b-455c-aec7-f50098694907" providerId="AD" clId="Web-{646DE1DB-DFCE-6102-FEB1-E4D96AF625E6}" dt="2024-11-14T16:04:31.674" v="13" actId="20577"/>
          <ac:spMkLst>
            <pc:docMk/>
            <pc:sldMk cId="8682759" sldId="280"/>
            <ac:spMk id="92" creationId="{72D96743-4CD7-4419-56E9-3B939A7EC2FE}"/>
          </ac:spMkLst>
        </pc:spChg>
      </pc:sldChg>
      <pc:sldChg chg="modSp modNotes">
        <pc:chgData name="Amanda Amorese" userId="S::amandaa@headquarters.mpfpr.com::fb67db40-0c0b-455c-aec7-f50098694907" providerId="AD" clId="Web-{646DE1DB-DFCE-6102-FEB1-E4D96AF625E6}" dt="2024-11-14T17:01:33.072" v="449" actId="1076"/>
        <pc:sldMkLst>
          <pc:docMk/>
          <pc:sldMk cId="1051324632" sldId="281"/>
        </pc:sldMkLst>
        <pc:spChg chg="mod">
          <ac:chgData name="Amanda Amorese" userId="S::amandaa@headquarters.mpfpr.com::fb67db40-0c0b-455c-aec7-f50098694907" providerId="AD" clId="Web-{646DE1DB-DFCE-6102-FEB1-E4D96AF625E6}" dt="2024-11-14T17:01:14.056" v="445" actId="20577"/>
          <ac:spMkLst>
            <pc:docMk/>
            <pc:sldMk cId="1051324632" sldId="281"/>
            <ac:spMk id="4" creationId="{C890CC02-D74C-46F6-AB20-1B94728C21F5}"/>
          </ac:spMkLst>
        </pc:spChg>
        <pc:spChg chg="mod">
          <ac:chgData name="Amanda Amorese" userId="S::amandaa@headquarters.mpfpr.com::fb67db40-0c0b-455c-aec7-f50098694907" providerId="AD" clId="Web-{646DE1DB-DFCE-6102-FEB1-E4D96AF625E6}" dt="2024-11-14T17:01:33.072" v="449" actId="1076"/>
          <ac:spMkLst>
            <pc:docMk/>
            <pc:sldMk cId="1051324632" sldId="281"/>
            <ac:spMk id="5" creationId="{D79EF03D-AA54-1A91-478F-63DD08615548}"/>
          </ac:spMkLst>
        </pc:spChg>
      </pc:sldChg>
      <pc:sldChg chg="addSp delSp modSp modNotes">
        <pc:chgData name="Amanda Amorese" userId="S::amandaa@headquarters.mpfpr.com::fb67db40-0c0b-455c-aec7-f50098694907" providerId="AD" clId="Web-{646DE1DB-DFCE-6102-FEB1-E4D96AF625E6}" dt="2024-11-14T16:16:19.084" v="231"/>
        <pc:sldMkLst>
          <pc:docMk/>
          <pc:sldMk cId="4155876094" sldId="282"/>
        </pc:sldMkLst>
        <pc:picChg chg="add mod modCrop">
          <ac:chgData name="Amanda Amorese" userId="S::amandaa@headquarters.mpfpr.com::fb67db40-0c0b-455c-aec7-f50098694907" providerId="AD" clId="Web-{646DE1DB-DFCE-6102-FEB1-E4D96AF625E6}" dt="2024-11-14T16:15:24.020" v="225" actId="1076"/>
          <ac:picMkLst>
            <pc:docMk/>
            <pc:sldMk cId="4155876094" sldId="282"/>
            <ac:picMk id="2" creationId="{266501D8-F4E1-307E-BDEC-8EFE264B63E4}"/>
          </ac:picMkLst>
        </pc:picChg>
        <pc:picChg chg="del">
          <ac:chgData name="Amanda Amorese" userId="S::amandaa@headquarters.mpfpr.com::fb67db40-0c0b-455c-aec7-f50098694907" providerId="AD" clId="Web-{646DE1DB-DFCE-6102-FEB1-E4D96AF625E6}" dt="2024-11-14T16:14:28.581" v="220"/>
          <ac:picMkLst>
            <pc:docMk/>
            <pc:sldMk cId="4155876094" sldId="282"/>
            <ac:picMk id="3" creationId="{B64D87FB-D6B3-F6DC-BC88-52FE923BF685}"/>
          </ac:picMkLst>
        </pc:picChg>
        <pc:picChg chg="mod">
          <ac:chgData name="Amanda Amorese" userId="S::amandaa@headquarters.mpfpr.com::fb67db40-0c0b-455c-aec7-f50098694907" providerId="AD" clId="Web-{646DE1DB-DFCE-6102-FEB1-E4D96AF625E6}" dt="2024-11-14T16:15:26.317" v="226" actId="1076"/>
          <ac:picMkLst>
            <pc:docMk/>
            <pc:sldMk cId="4155876094" sldId="282"/>
            <ac:picMk id="4" creationId="{36E5A8B1-3B26-1CC5-766A-DF1853BFBA9F}"/>
          </ac:picMkLst>
        </pc:picChg>
      </pc:sldChg>
      <pc:sldChg chg="modNotes">
        <pc:chgData name="Amanda Amorese" userId="S::amandaa@headquarters.mpfpr.com::fb67db40-0c0b-455c-aec7-f50098694907" providerId="AD" clId="Web-{646DE1DB-DFCE-6102-FEB1-E4D96AF625E6}" dt="2024-11-14T16:17:29.336" v="244"/>
        <pc:sldMkLst>
          <pc:docMk/>
          <pc:sldMk cId="1873173717" sldId="283"/>
        </pc:sldMkLst>
      </pc:sldChg>
      <pc:sldChg chg="modNotes">
        <pc:chgData name="Amanda Amorese" userId="S::amandaa@headquarters.mpfpr.com::fb67db40-0c0b-455c-aec7-f50098694907" providerId="AD" clId="Web-{646DE1DB-DFCE-6102-FEB1-E4D96AF625E6}" dt="2024-11-14T16:19:48.980" v="281"/>
        <pc:sldMkLst>
          <pc:docMk/>
          <pc:sldMk cId="4022954040" sldId="285"/>
        </pc:sldMkLst>
      </pc:sldChg>
      <pc:sldChg chg="delSp modSp modNotes">
        <pc:chgData name="Amanda Amorese" userId="S::amandaa@headquarters.mpfpr.com::fb67db40-0c0b-455c-aec7-f50098694907" providerId="AD" clId="Web-{646DE1DB-DFCE-6102-FEB1-E4D96AF625E6}" dt="2024-11-14T16:28:22.650" v="311"/>
        <pc:sldMkLst>
          <pc:docMk/>
          <pc:sldMk cId="731016113" sldId="288"/>
        </pc:sldMkLst>
        <pc:picChg chg="mod">
          <ac:chgData name="Amanda Amorese" userId="S::amandaa@headquarters.mpfpr.com::fb67db40-0c0b-455c-aec7-f50098694907" providerId="AD" clId="Web-{646DE1DB-DFCE-6102-FEB1-E4D96AF625E6}" dt="2024-11-14T16:27:29.352" v="286" actId="1076"/>
          <ac:picMkLst>
            <pc:docMk/>
            <pc:sldMk cId="731016113" sldId="288"/>
            <ac:picMk id="2" creationId="{45EE7083-B298-6C96-A0CC-25E7D197A433}"/>
          </ac:picMkLst>
        </pc:picChg>
        <pc:picChg chg="mod">
          <ac:chgData name="Amanda Amorese" userId="S::amandaa@headquarters.mpfpr.com::fb67db40-0c0b-455c-aec7-f50098694907" providerId="AD" clId="Web-{646DE1DB-DFCE-6102-FEB1-E4D96AF625E6}" dt="2024-11-14T16:27:27.696" v="285" actId="1076"/>
          <ac:picMkLst>
            <pc:docMk/>
            <pc:sldMk cId="731016113" sldId="288"/>
            <ac:picMk id="4" creationId="{EA84194A-E8A7-58EF-B9DD-C16D77ADBAD2}"/>
          </ac:picMkLst>
        </pc:picChg>
        <pc:picChg chg="del">
          <ac:chgData name="Amanda Amorese" userId="S::amandaa@headquarters.mpfpr.com::fb67db40-0c0b-455c-aec7-f50098694907" providerId="AD" clId="Web-{646DE1DB-DFCE-6102-FEB1-E4D96AF625E6}" dt="2024-11-14T16:27:26.289" v="284"/>
          <ac:picMkLst>
            <pc:docMk/>
            <pc:sldMk cId="731016113" sldId="288"/>
            <ac:picMk id="5" creationId="{1F48CB27-4456-D960-1B3C-3140417E2758}"/>
          </ac:picMkLst>
        </pc:picChg>
      </pc:sldChg>
      <pc:sldChg chg="modNotes">
        <pc:chgData name="Amanda Amorese" userId="S::amandaa@headquarters.mpfpr.com::fb67db40-0c0b-455c-aec7-f50098694907" providerId="AD" clId="Web-{646DE1DB-DFCE-6102-FEB1-E4D96AF625E6}" dt="2024-11-14T16:52:30.639" v="330"/>
        <pc:sldMkLst>
          <pc:docMk/>
          <pc:sldMk cId="2410180136" sldId="289"/>
        </pc:sldMkLst>
      </pc:sldChg>
      <pc:sldChg chg="addSp modSp">
        <pc:chgData name="Amanda Amorese" userId="S::amandaa@headquarters.mpfpr.com::fb67db40-0c0b-455c-aec7-f50098694907" providerId="AD" clId="Web-{646DE1DB-DFCE-6102-FEB1-E4D96AF625E6}" dt="2024-11-14T16:54:32.938" v="339" actId="14100"/>
        <pc:sldMkLst>
          <pc:docMk/>
          <pc:sldMk cId="3066362045" sldId="291"/>
        </pc:sldMkLst>
        <pc:spChg chg="add mod">
          <ac:chgData name="Amanda Amorese" userId="S::amandaa@headquarters.mpfpr.com::fb67db40-0c0b-455c-aec7-f50098694907" providerId="AD" clId="Web-{646DE1DB-DFCE-6102-FEB1-E4D96AF625E6}" dt="2024-11-14T16:54:32.938" v="339" actId="14100"/>
          <ac:spMkLst>
            <pc:docMk/>
            <pc:sldMk cId="3066362045" sldId="291"/>
            <ac:spMk id="4" creationId="{4C59D341-5DD4-9DB5-F955-7617A89FBCD5}"/>
          </ac:spMkLst>
        </pc:spChg>
        <pc:picChg chg="mod">
          <ac:chgData name="Amanda Amorese" userId="S::amandaa@headquarters.mpfpr.com::fb67db40-0c0b-455c-aec7-f50098694907" providerId="AD" clId="Web-{646DE1DB-DFCE-6102-FEB1-E4D96AF625E6}" dt="2024-11-14T16:53:40.859" v="331" actId="1076"/>
          <ac:picMkLst>
            <pc:docMk/>
            <pc:sldMk cId="3066362045" sldId="291"/>
            <ac:picMk id="2" creationId="{3542DADB-2C46-780A-E389-3BC4567255DA}"/>
          </ac:picMkLst>
        </pc:picChg>
        <pc:picChg chg="add mod">
          <ac:chgData name="Amanda Amorese" userId="S::amandaa@headquarters.mpfpr.com::fb67db40-0c0b-455c-aec7-f50098694907" providerId="AD" clId="Web-{646DE1DB-DFCE-6102-FEB1-E4D96AF625E6}" dt="2024-11-14T16:54:06.156" v="335" actId="14100"/>
          <ac:picMkLst>
            <pc:docMk/>
            <pc:sldMk cId="3066362045" sldId="291"/>
            <ac:picMk id="3" creationId="{CAC3CD7F-F4A6-8C0B-02F8-453BF2D6C3F1}"/>
          </ac:picMkLst>
        </pc:picChg>
      </pc:sldChg>
      <pc:sldChg chg="modNotes">
        <pc:chgData name="Amanda Amorese" userId="S::amandaa@headquarters.mpfpr.com::fb67db40-0c0b-455c-aec7-f50098694907" providerId="AD" clId="Web-{646DE1DB-DFCE-6102-FEB1-E4D96AF625E6}" dt="2024-11-14T16:57:15.832" v="388"/>
        <pc:sldMkLst>
          <pc:docMk/>
          <pc:sldMk cId="2869659769" sldId="292"/>
        </pc:sldMkLst>
      </pc:sldChg>
      <pc:sldChg chg="modNotes">
        <pc:chgData name="Amanda Amorese" userId="S::amandaa@headquarters.mpfpr.com::fb67db40-0c0b-455c-aec7-f50098694907" providerId="AD" clId="Web-{646DE1DB-DFCE-6102-FEB1-E4D96AF625E6}" dt="2024-11-14T17:00:10.399" v="440"/>
        <pc:sldMkLst>
          <pc:docMk/>
          <pc:sldMk cId="4255002526" sldId="296"/>
        </pc:sldMkLst>
      </pc:sldChg>
    </pc:docChg>
  </pc:docChgLst>
  <pc:docChgLst>
    <pc:chgData name="Amanda Amorese" userId="S::amandaa@headquarters.mpfpr.com::fb67db40-0c0b-455c-aec7-f50098694907" providerId="AD" clId="Web-{59D9653F-8520-0A25-04DA-F8F4FBA5ADE4}"/>
    <pc:docChg chg="modSld">
      <pc:chgData name="Amanda Amorese" userId="S::amandaa@headquarters.mpfpr.com::fb67db40-0c0b-455c-aec7-f50098694907" providerId="AD" clId="Web-{59D9653F-8520-0A25-04DA-F8F4FBA5ADE4}" dt="2024-03-12T17:58:02.464" v="33"/>
      <pc:docMkLst>
        <pc:docMk/>
      </pc:docMkLst>
      <pc:sldChg chg="modNotes">
        <pc:chgData name="Amanda Amorese" userId="S::amandaa@headquarters.mpfpr.com::fb67db40-0c0b-455c-aec7-f50098694907" providerId="AD" clId="Web-{59D9653F-8520-0A25-04DA-F8F4FBA5ADE4}" dt="2024-03-12T17:57:43.884" v="32"/>
        <pc:sldMkLst>
          <pc:docMk/>
          <pc:sldMk cId="0" sldId="256"/>
        </pc:sldMkLst>
      </pc:sldChg>
      <pc:sldChg chg="modSp">
        <pc:chgData name="Amanda Amorese" userId="S::amandaa@headquarters.mpfpr.com::fb67db40-0c0b-455c-aec7-f50098694907" providerId="AD" clId="Web-{59D9653F-8520-0A25-04DA-F8F4FBA5ADE4}" dt="2024-03-12T17:47:53.952" v="5" actId="20577"/>
        <pc:sldMkLst>
          <pc:docMk/>
          <pc:sldMk cId="0" sldId="276"/>
        </pc:sldMkLst>
        <pc:spChg chg="mod">
          <ac:chgData name="Amanda Amorese" userId="S::amandaa@headquarters.mpfpr.com::fb67db40-0c0b-455c-aec7-f50098694907" providerId="AD" clId="Web-{59D9653F-8520-0A25-04DA-F8F4FBA5ADE4}" dt="2024-03-12T17:47:53.952" v="5" actId="20577"/>
          <ac:spMkLst>
            <pc:docMk/>
            <pc:sldMk cId="0" sldId="276"/>
            <ac:spMk id="3" creationId="{F239D732-01BA-8E41-F115-7577B3E79904}"/>
          </ac:spMkLst>
        </pc:spChg>
      </pc:sldChg>
      <pc:sldChg chg="modNotes">
        <pc:chgData name="Amanda Amorese" userId="S::amandaa@headquarters.mpfpr.com::fb67db40-0c0b-455c-aec7-f50098694907" providerId="AD" clId="Web-{59D9653F-8520-0A25-04DA-F8F4FBA5ADE4}" dt="2024-03-12T17:58:02.464" v="33"/>
        <pc:sldMkLst>
          <pc:docMk/>
          <pc:sldMk cId="3727180135" sldId="27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9" y="1"/>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6"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8829676"/>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9" y="8829676"/>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mailto:jobcorpsmaterials@mpf.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jobcorpsmaterials@mpf.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2adfa72dabd_0_18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2adfa72dabd_0_180: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Hi, everyone. Thank you for joining me for today’s webinar – Job Corps Recruiting 101: Using Recruitment Materials. My name is Amanda Amorese, and I work for MP&amp;F Strategic Communications.</a:t>
            </a:r>
          </a:p>
          <a:p>
            <a:pPr marL="0" indent="0"/>
            <a:br>
              <a:rPr lang="en-US" dirty="0"/>
            </a:br>
            <a:r>
              <a:rPr lang="en-US" dirty="0"/>
              <a:t>We are the communications and marketing support contractor for Job Corps, which means we are responsible for creating national recruitment materials, coordinating Job Corps’ national advertising campaigns, handling text and e-mail campaigns to nurture prospective students through the recruitment process, and managing the program’s social media accounts on Facebook, YouTube, Instagram, X and LinkedIn. </a:t>
            </a:r>
          </a:p>
          <a:p>
            <a:pPr marL="0" indent="0"/>
            <a:endParaRPr lang="en-US"/>
          </a:p>
          <a:p>
            <a:pPr marL="0" indent="0"/>
            <a:r>
              <a:rPr lang="en-US" dirty="0"/>
              <a:t>But we also support Job Corps’ outreach and admission counselors like you. And that’s what today’s webinar is going to focus on. This webinar will last about 30 minutes, including some time for Q&amp;A at the end. At any point throughout the webinar, feel free to type questions in the chat box at the bottom of your screen. I’ll answer it either right away or at the end of the presentation.</a:t>
            </a:r>
          </a:p>
        </p:txBody>
      </p:sp>
      <p:sp>
        <p:nvSpPr>
          <p:cNvPr id="72" name="Google Shape;72;g2adfa72dabd_0_180: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So now that you know how to order and find materials, lets discuss the types of materials at your disposal. </a:t>
            </a:r>
          </a:p>
          <a:p>
            <a:pPr marL="0" indent="0"/>
            <a:endParaRPr lang="en-US"/>
          </a:p>
          <a:p>
            <a:pPr marL="0" indent="0"/>
            <a:r>
              <a:rPr lang="en-US"/>
              <a:t>I’m first going to talk about the recruitment postcard and doorhanger. We like to think of these as the perfect “leave behind” pieces in the sense that you could drop these off in a prospective student’s mailbox or leave on their door. Both of these pieces give a brief yet informative overview and describe the types of things that students could achieve while in the program. </a:t>
            </a:r>
          </a:p>
          <a:p>
            <a:pPr marL="0" indent="0"/>
            <a:endParaRPr lang="en-US"/>
          </a:p>
          <a:p>
            <a:pPr marL="0" indent="0"/>
            <a:r>
              <a:rPr lang="en-US"/>
              <a:t>Ideally, these pieces should prompt a prospective student to contact his or her local admissions counselor for more information. These are designed to be used very early on in your interactions with potential students. </a:t>
            </a:r>
          </a:p>
          <a:p>
            <a:pPr marL="0" indent="0"/>
            <a:endParaRPr lang="en-US"/>
          </a:p>
          <a:p>
            <a:pPr marL="0" indent="0"/>
            <a:r>
              <a:rPr lang="en-US"/>
              <a:t>You’ll notice that there is a spot on the back of both of these pieces to leave your personal information. It’s important to include your information so you are making a personal connection. Make sure to leave all your necessary contact information so that prospects can reach out to you. </a:t>
            </a:r>
          </a:p>
          <a:p>
            <a:pPr marL="0" indent="0"/>
            <a:endParaRPr lang="en-US"/>
          </a:p>
          <a:p>
            <a:pPr marL="0" indent="0"/>
            <a:r>
              <a:rPr lang="en-US"/>
              <a:t>Keeping that in mind, you could take a few of these materials with you on recruitment tours and fill them out ahead of time so that you could easily pass them out to students you meet at the event. The postcard especially is a great material to send as a follow-up after a one-on-one meeting or phone call with a prospect.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2303601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Although the recruitment brochure is our most popular piece, we have recruitment information available for all types of leads. On the screen, you can see a few key materials that are consistently used in recruitment efforts. Each has a different amount of information for each piece. </a:t>
            </a:r>
          </a:p>
          <a:p>
            <a:pPr marL="0" indent="0"/>
            <a:endParaRPr lang="en-US"/>
          </a:p>
          <a:p>
            <a:pPr marL="0" indent="0"/>
            <a:r>
              <a:rPr lang="en-US"/>
              <a:t>Let’s first talk about the recruitment flier. This piece is an easily digestible, condensed introduction to Job Corps. It is easy to pass out at events or send as an attachment via e-mail. It is available to order or download, and it can be used as a standalone piece or combined with other materials. It comes in various languages as well and a QR code that will direct people to the jobcorps.gov site. This material is also translated in 20 different languages. </a:t>
            </a:r>
          </a:p>
          <a:p>
            <a:pPr marL="0" indent="0"/>
            <a:endParaRPr lang="en-US"/>
          </a:p>
          <a:p>
            <a:pPr marL="0" indent="0"/>
            <a:r>
              <a:rPr lang="en-US" dirty="0"/>
              <a:t>Now let's talk about the recruitment brochure. It provides general information and highlights training, education and student support. You should give this material to a potential student or student influencer who you have already spoken to about Job Corps, or someone who has seen the recruitment flier already. </a:t>
            </a:r>
          </a:p>
          <a:p>
            <a:pPr marL="0" indent="0"/>
            <a:endParaRPr lang="en-US" dirty="0"/>
          </a:p>
          <a:p>
            <a:pPr marL="0" indent="0"/>
            <a:r>
              <a:rPr lang="en-US" dirty="0"/>
              <a:t> The recruitment brochure is also available in Spanish, and there’s a version that you can download on the Materials Marketplace. You are encouraged to keep your offices fully stocked with this brochure. It should be your “go-to” piece. </a:t>
            </a:r>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3678206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Now we can talk about some popular pieces that have more specific information about certain elements of the program. These are materials that you should share with warmer students. </a:t>
            </a:r>
          </a:p>
          <a:p>
            <a:pPr marL="0" indent="0"/>
            <a:endParaRPr lang="en-US"/>
          </a:p>
          <a:p>
            <a:pPr marL="0" indent="0"/>
            <a:r>
              <a:rPr lang="en-US" dirty="0"/>
              <a:t>The Career Training Programs Flier on the left lists all the career training programs by industry. This is a great piece to share with students so that they can get a big-picture overview of Job Corps’ career training options. </a:t>
            </a:r>
          </a:p>
          <a:p>
            <a:pPr marL="0" indent="0"/>
            <a:endParaRPr lang="en-US" dirty="0"/>
          </a:p>
          <a:p>
            <a:pPr marL="0" indent="0"/>
            <a:r>
              <a:rPr lang="en-US" dirty="0"/>
              <a:t>The Career Technical Training or CTT sheets on the right are another great resources to share with prospective students. We have created a CTT sheet for every Job Corps training area that provides detailed information about training requirements, skills gained, credentials earned, career opportunities and potential earnings to help students make informed decisions about their career and educational pathways. These CTT sheets are available for order or download. </a:t>
            </a:r>
          </a:p>
          <a:p>
            <a:pPr marL="0" indent="0"/>
            <a:endParaRPr lang="en-US"/>
          </a:p>
          <a:p>
            <a:pPr marL="0" indent="0"/>
            <a:endParaRPr lang="en-US" dirty="0"/>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3910044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There’s a center-specific flier on the Marketplace for every Job Corps center across the country. These are great pieces to combine with other, more general recruitment materials, like the recruitment flier or brochure. Use the general piece to introduce Job Corps, and the center flier to fill in details about life at your center. The fliers provide comprehensive, yet easily digestible descriptions of each center, including location information, training areas, campus information and a typical weekday daily schedule. </a:t>
            </a:r>
          </a:p>
          <a:p>
            <a:pPr marL="0" indent="0"/>
            <a:endParaRPr lang="en-US"/>
          </a:p>
          <a:p>
            <a:pPr marL="0" indent="0"/>
            <a:r>
              <a:rPr lang="en-US" dirty="0"/>
              <a:t>On the screen you will see an example of a typical Job Corps center flier and a CCC flier. CCC materials have their own distinct look and color scheme, so be sure to check those out. </a:t>
            </a:r>
          </a:p>
          <a:p>
            <a:pPr marL="0" indent="0"/>
            <a:endParaRPr lang="en-US"/>
          </a:p>
          <a:p>
            <a:pPr marL="0" indent="0"/>
            <a:endParaRPr lang="en-US" dirty="0"/>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2572529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At the top of the website, the Marketplace has a section specifically dedicated to the toolkits that have been created for center staff. </a:t>
            </a:r>
          </a:p>
          <a:p>
            <a:pPr marL="0" indent="0"/>
            <a:endParaRPr lang="en-US"/>
          </a:p>
          <a:p>
            <a:pPr marL="0" indent="0"/>
            <a:r>
              <a:rPr lang="en-US"/>
              <a:t>Job Corps offers access to toolkits on various Job Corps topics, from recruitment to media outreach and beyond. Each toolkit contains resources including tip sheets, templates and more to support your outreach and recruitment efforts.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70831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As I mentioned before, MP&amp;F can work with you to customize materials. A suite of event and outreach materials have been developed for centers to customize to make them center-specific. These items can be used on- and off-campus and feature an updated look. You can see examples of what the yard signs, car magnets and banners look like on the Marketplace. </a:t>
            </a:r>
          </a:p>
          <a:p>
            <a:pPr marL="0" indent="0"/>
            <a:endParaRPr lang="en-US"/>
          </a:p>
          <a:p>
            <a:pPr marL="0" indent="0"/>
            <a:r>
              <a:rPr lang="en-US" dirty="0"/>
              <a:t>There is no cost for MP&amp;F to help you design these materials, but centers will be responsible for the costs associated with these pieces. </a:t>
            </a:r>
          </a:p>
          <a:p>
            <a:pPr marL="0" indent="0"/>
            <a:endParaRPr lang="en-US"/>
          </a:p>
          <a:p>
            <a:pPr marL="0" indent="0"/>
            <a:r>
              <a:rPr lang="en-US" dirty="0"/>
              <a:t>We have recently created a pop-up shop with our preferred vendor if you would like to order from them. You can find all that information located in the product description.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3795134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We have translated materials for a wide range of audiences, including potential students, parents and organizations. We have not only Spanish materials, but French, Somali, Russian, Dari, Pashto, Vietnamese and more. We are always working on translating more materials and expanding the languages we provide. On the screen, you will see a Dari Career Training Programs flier, a Pashto recruitment flier and French enrollment card. </a:t>
            </a:r>
          </a:p>
          <a:p>
            <a:pPr marL="0" indent="0"/>
            <a:endParaRPr lang="en-US"/>
          </a:p>
          <a:p>
            <a:pPr marL="0" indent="0"/>
            <a:r>
              <a:rPr lang="en-US"/>
              <a:t>If there is a language that is commonly spoken in your area and you are interested in having a piece translated, please email us. </a:t>
            </a:r>
          </a:p>
          <a:p>
            <a:pPr marL="0" indent="0">
              <a:lnSpc>
                <a:spcPct val="107000"/>
              </a:lnSpc>
            </a:pPr>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868112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We also have a few seasonal materials on the Marketplace that are great recruitment resources for changes in season, especially as you ramp up recruitment to kick off this year. The seasonal postcards on the Marketplace provide an overview of Job Corps and encourage students to start on the right foot by considering the options available to them at Job Corps. </a:t>
            </a:r>
          </a:p>
          <a:p>
            <a:pPr marL="0" indent="0"/>
            <a:endParaRPr lang="en-US"/>
          </a:p>
          <a:p>
            <a:pPr marL="0" indent="0"/>
            <a:r>
              <a:rPr lang="en-US"/>
              <a:t>Personally, I recommend sharing these postcard as a series. You can first share the Spring postcard, which is to the left of your screen. The message on this postcard encourages prospects to start thinking about their future career and education goals. </a:t>
            </a:r>
          </a:p>
          <a:p>
            <a:pPr marL="0" indent="0"/>
            <a:endParaRPr lang="en-US"/>
          </a:p>
          <a:p>
            <a:pPr marL="0" indent="0"/>
            <a:r>
              <a:rPr lang="en-US"/>
              <a:t>The summer seasonal postcard, which is to the right of your screen, serves as a reminder to potential students about how Job Corps can help them take the next step toward a successful future and long-term career. </a:t>
            </a:r>
          </a:p>
          <a:p>
            <a:pPr marL="0" indent="0"/>
            <a:endParaRPr lang="en-US"/>
          </a:p>
          <a:p>
            <a:pPr marL="0" indent="0"/>
            <a:r>
              <a:rPr lang="en-US"/>
              <a:t>And then the last postcard in the series is what we've deemed the "back to school" postcard. It encourages students to start a new school year off on the right foot by considering the options available to them through enrolling in a free career training program. </a:t>
            </a:r>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21268500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Lastly I want to touch on our editable materials. These are materials that you can download directly to your desktop and personalize or make center-specific. </a:t>
            </a:r>
          </a:p>
          <a:p>
            <a:pPr marL="0" indent="0"/>
            <a:endParaRPr lang="en-US" dirty="0"/>
          </a:p>
          <a:p>
            <a:pPr marL="0" indent="0"/>
            <a:r>
              <a:rPr lang="en-US" dirty="0"/>
              <a:t>You can find this material by searching 'Editable Information Session Flier' on the Materials Marketplace. This material is  editable and is a great tool if you have an upcoming event on center you want to promote. Just click the 'Download Now' button and a file with all the variations of this flier will pop up on your computer. From there, you can edit it just like a normal word document. We also have a CCC-Specific one as well. </a:t>
            </a:r>
          </a:p>
          <a:p>
            <a:pPr marL="0" indent="0"/>
            <a:endParaRPr lang="en-US" dirty="0"/>
          </a:p>
          <a:p>
            <a:pPr marL="0" indent="0"/>
            <a:r>
              <a:rPr lang="en-US" dirty="0"/>
              <a:t>If you are having difficulty editing this flier, please reach out to our team and we’d be happy to assist. </a:t>
            </a:r>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482205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2adfe740303_0_34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2adfe740303_0_349: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lnSpc>
                <a:spcPct val="107000"/>
              </a:lnSpc>
            </a:pPr>
            <a:r>
              <a:rPr lang="en-US" dirty="0"/>
              <a:t>Well, I think we have covered everything, and this will conclude the training today. I know that was a lot of information to take in, so please feel free to ask any questions about the topics we covered today. And please remember this training and Recruiting 201 are available on the Materials Marketplace if you would like to review them again on your own time. At this time, we’ll be dropping a survey link into the chat box. We appreciate any and all feedback in regard to this presentation. </a:t>
            </a:r>
          </a:p>
          <a:p>
            <a:pPr marL="0" indent="0">
              <a:lnSpc>
                <a:spcPct val="107000"/>
              </a:lnSpc>
            </a:pPr>
            <a:endParaRPr lang="en-US"/>
          </a:p>
          <a:p>
            <a:pPr marL="0" indent="0">
              <a:lnSpc>
                <a:spcPct val="107000"/>
              </a:lnSpc>
            </a:pPr>
            <a:r>
              <a:rPr lang="en-US" dirty="0"/>
              <a:t>We hope you will be able to join us for Recruiting 201: Recruitment Best Practices next week. We will be discussing the best tactics on how to use the materials you learned about today. </a:t>
            </a:r>
          </a:p>
          <a:p>
            <a:pPr marL="0" indent="0">
              <a:lnSpc>
                <a:spcPct val="107000"/>
              </a:lnSpc>
            </a:pPr>
            <a:endParaRPr lang="en-US"/>
          </a:p>
          <a:p>
            <a:pPr marL="0" indent="0">
              <a:lnSpc>
                <a:spcPct val="107000"/>
              </a:lnSpc>
            </a:pPr>
            <a:r>
              <a:rPr lang="en-US" dirty="0"/>
              <a:t>If you have any questions about this presentation, you can either call or e-mail us and we’d be happy to help you. Our phone number and e-mail address are on the screen.</a:t>
            </a:r>
          </a:p>
          <a:p>
            <a:pPr marL="0" indent="0">
              <a:lnSpc>
                <a:spcPct val="107000"/>
              </a:lnSpc>
              <a:spcAft>
                <a:spcPts val="794"/>
              </a:spcAft>
            </a:pPr>
            <a:endParaRPr lang="en-US"/>
          </a:p>
          <a:p>
            <a:pPr marL="0" indent="0">
              <a:lnSpc>
                <a:spcPct val="107000"/>
              </a:lnSpc>
              <a:spcAft>
                <a:spcPts val="794"/>
              </a:spcAft>
            </a:pPr>
            <a:r>
              <a:rPr lang="en-US" dirty="0"/>
              <a:t>Thank you so much for joining me today.</a:t>
            </a:r>
            <a:endParaRPr dirty="0"/>
          </a:p>
        </p:txBody>
      </p:sp>
      <p:sp>
        <p:nvSpPr>
          <p:cNvPr id="427" name="Google Shape;427;g2adfe740303_0_349: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adfe740303_0_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While I am sure many of you are familiar with the Materials Marketplace, I want to go over what it is for those of you who are newer to the program. </a:t>
            </a:r>
          </a:p>
          <a:p>
            <a:pPr marL="0" indent="0"/>
            <a:endParaRPr lang="en-US"/>
          </a:p>
          <a:p>
            <a:pPr marL="0" indent="0"/>
            <a:r>
              <a:rPr lang="en-US"/>
              <a:t>Every material on the Marketplace has been approved by the National Office of Job Corps. These are the marketing materials you should be using in your outreach efforts. </a:t>
            </a:r>
          </a:p>
          <a:p>
            <a:pPr marL="0" indent="0"/>
            <a:endParaRPr lang="en-US"/>
          </a:p>
          <a:p>
            <a:pPr marL="0" indent="0"/>
            <a:r>
              <a:rPr lang="en-US"/>
              <a:t>You can find and order all of the materials we will discuss today on the Job Corps Materials Marketplace at jcmarketplace.com. Think of it as the Amazon of Job Corps where you can order just about everything needed to successfully recruit and retain students. </a:t>
            </a:r>
          </a:p>
          <a:p>
            <a:pPr marL="0" indent="0"/>
            <a:endParaRPr lang="en-US"/>
          </a:p>
          <a:p>
            <a:pPr marL="0" indent="0"/>
            <a:r>
              <a:rPr lang="en-US"/>
              <a:t>There is everything from center fliers, translated materials, videos and e-mail templates to posters and banners and so much more. </a:t>
            </a:r>
          </a:p>
          <a:p>
            <a:pPr marL="0" indent="0"/>
            <a:endParaRPr lang="en-US"/>
          </a:p>
        </p:txBody>
      </p:sp>
      <p:sp>
        <p:nvSpPr>
          <p:cNvPr id="83" name="Google Shape;83;g2adfe740303_0_27:notes"/>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830730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Let's do another question. What do you think the average cost to order a material is from the marketplace? </a:t>
            </a:r>
          </a:p>
          <a:p>
            <a:pPr marL="0" indent="0"/>
            <a:endParaRPr lang="en-US"/>
          </a:p>
          <a:p>
            <a:pPr marL="0" indent="0"/>
            <a:r>
              <a:rPr lang="en-US" dirty="0"/>
              <a:t>If you guessed Free, you are correct! That is right, the materials available for order from the Materials Marketplace are all FREE! The Job Corps National Office covers the cost of producing, printing and shipping the free materials to you.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360816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Now, let's get into the training. Today we are going to discuss our most popular materials and how and when these should be used. </a:t>
            </a:r>
          </a:p>
          <a:p>
            <a:pPr marL="0" indent="0"/>
            <a:endParaRPr lang="en-US"/>
          </a:p>
          <a:p>
            <a:pPr marL="0" indent="0"/>
            <a:r>
              <a:rPr lang="en-US" dirty="0"/>
              <a:t>These materials can be shared directly with prospects or even with parents, grandparents and potential employers of Job Corps grads. </a:t>
            </a:r>
          </a:p>
          <a:p>
            <a:pPr marL="0" indent="0"/>
            <a:endParaRPr lang="en-US"/>
          </a:p>
          <a:p>
            <a:pPr marL="0" indent="0"/>
            <a:r>
              <a:rPr lang="en-US" dirty="0"/>
              <a:t>On the screen, you will see the front page of the Materials Marketplace. </a:t>
            </a:r>
          </a:p>
          <a:p>
            <a:pPr marL="0" indent="0"/>
            <a:endParaRPr lang="en-US"/>
          </a:p>
          <a:p>
            <a:pPr marL="0" indent="0"/>
            <a:r>
              <a:rPr lang="en-US" dirty="0"/>
              <a:t>At the top of the page, you will see a revolving banner that displays the most recent need-to-knows on the Marketplace. Here we display new toolkits that are available, new ad campaigns and so much more. This should be your first stop when on the Materials Marketplace! </a:t>
            </a:r>
          </a:p>
          <a:p>
            <a:pPr marL="0" indent="0"/>
            <a:endParaRPr lang="en-US"/>
          </a:p>
          <a:p>
            <a:pPr marL="0" indent="0"/>
            <a:r>
              <a:rPr lang="en-US" dirty="0"/>
              <a:t>Below the banner, you will see boxes for Recruitment Materials, On-Center Materials, Industry Specific Materials and Stakeholder Outreach materials. Feel free to click directly on those boxes and it will take you to those materials available. Additionally there is a section marked 'Materials Spotlight' where we will display our newest materials avalaible to you. </a:t>
            </a:r>
          </a:p>
          <a:p>
            <a:pPr marL="0" indent="0"/>
            <a:endParaRPr lang="en-US"/>
          </a:p>
          <a:p>
            <a:pPr marL="0" indent="0"/>
            <a:endParaRPr lang="en-US"/>
          </a:p>
          <a:p>
            <a:pPr marL="0" indent="0"/>
            <a:r>
              <a:rPr lang="en-US" dirty="0"/>
              <a:t>Lastly, when you scroll down you will see the news section, where you can find even more new information. Here we share new and improved campaigns, the latest PIN updates, AND links to sign up for staff trainings like this one. In this section, you will find updates about what is going on in the Job Corps program. </a:t>
            </a:r>
          </a:p>
          <a:p>
            <a:pPr marL="0" indent="0"/>
            <a:endParaRPr lang="en-US"/>
          </a:p>
          <a:p>
            <a:pPr marL="0" indent="0"/>
            <a:r>
              <a:rPr lang="en-US" dirty="0"/>
              <a:t>You may or not be familiar with this website, but we encourage you to frequently visit this site for all your materials needs and to see what new materials may be available to use in your outreach efforts. If you have any questions about where you can find a material, please feel free to e-mail us at </a:t>
            </a:r>
            <a:r>
              <a:rPr lang="en-US" dirty="0">
                <a:hlinkClick r:id="rId3"/>
              </a:rPr>
              <a:t>jobcorpsmaterials@mpf.com</a:t>
            </a:r>
            <a:r>
              <a:rPr lang="en-US" dirty="0"/>
              <a:t>. </a:t>
            </a:r>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2797024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lnSpc>
                <a:spcPct val="107000"/>
              </a:lnSpc>
            </a:pPr>
            <a:r>
              <a:rPr lang="en-US" dirty="0"/>
              <a:t>On the lefthand side of your screen, you will see the Recruitment Flier as an example of a piece that is available for both ordering and download for free. </a:t>
            </a:r>
          </a:p>
          <a:p>
            <a:pPr marL="0" indent="0">
              <a:lnSpc>
                <a:spcPct val="107000"/>
              </a:lnSpc>
            </a:pPr>
            <a:endParaRPr lang="en-US"/>
          </a:p>
          <a:p>
            <a:pPr marL="0" indent="0"/>
            <a:r>
              <a:rPr lang="en-US" dirty="0"/>
              <a:t>I did want to note that there are a few items that your center will be responsible for covering the cost of. </a:t>
            </a:r>
          </a:p>
          <a:p>
            <a:pPr marL="0" indent="0"/>
            <a:endParaRPr lang="en-US"/>
          </a:p>
          <a:p>
            <a:pPr marL="0" indent="0">
              <a:lnSpc>
                <a:spcPct val="107000"/>
              </a:lnSpc>
            </a:pPr>
            <a:r>
              <a:rPr lang="en-US" dirty="0"/>
              <a:t>On the right, you will see our new Yard Signs as an example of a piece that your center would be responsible for paying for. If you would like to use MP&amp;F's preferred vendor to print and purchase theses materials, we will go into more detail on that later on in this presentation. </a:t>
            </a:r>
          </a:p>
          <a:p>
            <a:pPr marL="0" indent="0">
              <a:lnSpc>
                <a:spcPct val="107000"/>
              </a:lnSpc>
            </a:pPr>
            <a:endParaRPr lang="en-US"/>
          </a:p>
          <a:p>
            <a:pPr marL="0" indent="0">
              <a:lnSpc>
                <a:spcPct val="107000"/>
              </a:lnSpc>
            </a:pPr>
            <a:r>
              <a:rPr lang="en-US" dirty="0"/>
              <a:t>You will also see on the marketplace that there are some items that are download only. You are welcome to download those and print them at your office or take them to a local vendor to have them professionally printed. </a:t>
            </a:r>
          </a:p>
          <a:p>
            <a:pPr marL="0" indent="0"/>
            <a:endParaRPr lang="en-US"/>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97415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Let’s briefly talk through the ordering process. </a:t>
            </a:r>
          </a:p>
          <a:p>
            <a:pPr marL="0" indent="0"/>
            <a:endParaRPr lang="en-US"/>
          </a:p>
          <a:p>
            <a:pPr marL="0" indent="0"/>
            <a:r>
              <a:rPr lang="en-US" dirty="0"/>
              <a:t>To order a material, simply click on its image and you will be taken to a new page where you can add the material to your cart. Most materials are available in quantities of 25–200, but we can accommodate larger orders as well. We will get into that in the next slide. Fill your cart with as many materials as you would like, and then click on the shopping cart icon to check out. </a:t>
            </a:r>
          </a:p>
          <a:p>
            <a:pPr marL="0" indent="0"/>
            <a:endParaRPr lang="en-US"/>
          </a:p>
          <a:p>
            <a:pPr marL="0" indent="0"/>
            <a:r>
              <a:rPr lang="en-US" dirty="0"/>
              <a:t>From there, you will be taken to your online shopping basket. Make sure that you have everything you want, and then continue to checkout. You can check out as a guest, but you also have the option to create an account and save these materials for future orders. To create an account, click on the “register” button.</a:t>
            </a:r>
          </a:p>
          <a:p>
            <a:pPr marL="0" indent="0"/>
            <a:endParaRPr lang="en-US"/>
          </a:p>
          <a:p>
            <a:pPr marL="0" indent="0"/>
            <a:r>
              <a:rPr lang="en-US" dirty="0"/>
              <a:t>Next, you will need to fill out some basic information, like your name, center and address, and then your order will be on its way. We suggest you try to give yourself some breathing room of about three weeks when ordering if you have an event coming up in case there are any shipping delays. </a:t>
            </a:r>
          </a:p>
          <a:p>
            <a:pPr marL="0" indent="0">
              <a:lnSpc>
                <a:spcPct val="107000"/>
              </a:lnSpc>
            </a:pPr>
            <a:endParaRPr lang="en-US"/>
          </a:p>
          <a:p>
            <a:pPr marL="0" indent="0"/>
            <a:endParaRPr lang="en-US"/>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718215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a:t>For our next question, I wanted to see if you all are aware of our custom order process. Do you think MP&amp;F can design and coordinate custom orders? </a:t>
            </a:r>
          </a:p>
          <a:p>
            <a:pPr marL="0" indent="0"/>
            <a:endParaRPr lang="en-US"/>
          </a:p>
          <a:p>
            <a:pPr marL="0" indent="0"/>
            <a:r>
              <a:rPr lang="en-US"/>
              <a:t>The answer is yes! </a:t>
            </a:r>
          </a:p>
          <a:p>
            <a:pPr marL="0" indent="0"/>
            <a:endParaRPr lang="en-US"/>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4114222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AEB86908-AF2B-2FDA-B219-AB2055511700}"/>
            </a:ext>
          </a:extLst>
        </p:cNvPr>
        <p:cNvGrpSpPr/>
        <p:nvPr/>
      </p:nvGrpSpPr>
      <p:grpSpPr>
        <a:xfrm>
          <a:off x="0" y="0"/>
          <a:ext cx="0" cy="0"/>
          <a:chOff x="0" y="0"/>
          <a:chExt cx="0" cy="0"/>
        </a:xfrm>
      </p:grpSpPr>
      <p:sp>
        <p:nvSpPr>
          <p:cNvPr id="81" name="Google Shape;81;g2adfe740303_0_27:notes">
            <a:extLst>
              <a:ext uri="{FF2B5EF4-FFF2-40B4-BE49-F238E27FC236}">
                <a16:creationId xmlns:a16="http://schemas.microsoft.com/office/drawing/2014/main" id="{6A2EE4DD-A4BE-7AF4-22F1-E7869D1FBA76}"/>
              </a:ext>
            </a:extLst>
          </p:cNvPr>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adfe740303_0_27:notes">
            <a:extLst>
              <a:ext uri="{FF2B5EF4-FFF2-40B4-BE49-F238E27FC236}">
                <a16:creationId xmlns:a16="http://schemas.microsoft.com/office/drawing/2014/main" id="{F02E1D96-FA9E-BE01-DA49-8F62BB624536}"/>
              </a:ext>
            </a:extLst>
          </p:cNvPr>
          <p:cNvSpPr txBox="1">
            <a:spLocks noGrp="1"/>
          </p:cNvSpPr>
          <p:nvPr>
            <p:ph type="body" idx="1"/>
          </p:nvPr>
        </p:nvSpPr>
        <p:spPr>
          <a:xfrm>
            <a:off x="701676" y="4473575"/>
            <a:ext cx="5607000" cy="3660900"/>
          </a:xfrm>
          <a:prstGeom prst="rect">
            <a:avLst/>
          </a:prstGeom>
        </p:spPr>
        <p:txBody>
          <a:bodyPr spcFirstLastPara="1" wrap="square" lIns="91425" tIns="45700" rIns="91425" bIns="45700" anchor="t" anchorCtr="0">
            <a:noAutofit/>
          </a:bodyPr>
          <a:lstStyle/>
          <a:p>
            <a:pPr marL="0" indent="0"/>
            <a:r>
              <a:rPr lang="en-US" dirty="0"/>
              <a:t>If you find that the materials on the Materials Marketplace do not fit your current recruitment and outreach needs, please feel free to reach us at </a:t>
            </a:r>
            <a:r>
              <a:rPr lang="en-US" dirty="0">
                <a:hlinkClick r:id="rId3"/>
              </a:rPr>
              <a:t>jobcorpsmaterials@mpf.com</a:t>
            </a:r>
            <a:r>
              <a:rPr lang="en-US" dirty="0"/>
              <a:t>. </a:t>
            </a:r>
          </a:p>
          <a:p>
            <a:pPr marL="0" indent="0"/>
            <a:endParaRPr lang="en-US"/>
          </a:p>
          <a:p>
            <a:pPr marL="0" indent="0"/>
            <a:r>
              <a:rPr lang="en-US" dirty="0"/>
              <a:t>On the screen, you will see two customized pieces we recently created. On the left is a business card, and on the right is a bookmark.</a:t>
            </a:r>
          </a:p>
          <a:p>
            <a:pPr marL="0" indent="0"/>
            <a:endParaRPr lang="en-US"/>
          </a:p>
          <a:p>
            <a:pPr marL="0" indent="0"/>
            <a:r>
              <a:rPr lang="en-US" dirty="0"/>
              <a:t>You can also reach us if you need to place a bulk order of a few hundred pieces as the Marketplace does not allow you to place the order yourself. </a:t>
            </a:r>
          </a:p>
          <a:p>
            <a:pPr marL="0" indent="0"/>
            <a:endParaRPr lang="en-US"/>
          </a:p>
          <a:p>
            <a:pPr marL="0" indent="0"/>
            <a:r>
              <a:rPr lang="en-US" dirty="0"/>
              <a:t>We know QR codes are popular right now and many of you are requesting to include them on various materials. We hear you. And we think this is a great addition, but to the right materials. We want to be cautious of how we offer QR codes, where we place them and where they link to. For example, putting a QR code on an info session flier that already has a virtual meeting link can be confusing for prospects. </a:t>
            </a:r>
          </a:p>
          <a:p>
            <a:pPr marL="0" indent="0"/>
            <a:endParaRPr lang="en-US"/>
          </a:p>
          <a:p>
            <a:pPr marL="0" indent="0"/>
            <a:r>
              <a:rPr lang="en-US" dirty="0"/>
              <a:t>All this to say, we see the opportunity and are discussing with the National Office the best strategy to implement QR codes for Job Corps. In the meantime, if you would like to add a QR code to a material, please email us and we will discuss the best course of action with you. </a:t>
            </a:r>
          </a:p>
        </p:txBody>
      </p:sp>
      <p:sp>
        <p:nvSpPr>
          <p:cNvPr id="83" name="Google Shape;83;g2adfe740303_0_27:notes">
            <a:extLst>
              <a:ext uri="{FF2B5EF4-FFF2-40B4-BE49-F238E27FC236}">
                <a16:creationId xmlns:a16="http://schemas.microsoft.com/office/drawing/2014/main" id="{230F69D5-CF4C-9C29-D35E-444368A53D89}"/>
              </a:ext>
            </a:extLst>
          </p:cNvPr>
          <p:cNvSpPr txBox="1">
            <a:spLocks noGrp="1"/>
          </p:cNvSpPr>
          <p:nvPr>
            <p:ph type="sldNum" idx="12"/>
          </p:nvPr>
        </p:nvSpPr>
        <p:spPr>
          <a:xfrm>
            <a:off x="3970339" y="8829676"/>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971312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5" name="Google Shape;15;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1" name="Google Shape;51;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685800" y="1122363"/>
            <a:ext cx="77724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lt1"/>
              </a:buClr>
              <a:buSzPts val="6000"/>
              <a:buFont typeface="Avenir"/>
              <a:buNone/>
              <a:defRPr sz="6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 name="Google Shape;56;p13"/>
          <p:cNvSpPr txBox="1">
            <a:spLocks noGrp="1"/>
          </p:cNvSpPr>
          <p:nvPr>
            <p:ph type="subTitle" idx="1"/>
          </p:nvPr>
        </p:nvSpPr>
        <p:spPr>
          <a:xfrm>
            <a:off x="1143000" y="3602038"/>
            <a:ext cx="6858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lt1"/>
              </a:buClr>
              <a:buSzPts val="2400"/>
              <a:buNone/>
              <a:defRPr sz="2400"/>
            </a:lvl1pPr>
            <a:lvl2pPr lvl="1" algn="ctr" rtl="0">
              <a:lnSpc>
                <a:spcPct val="90000"/>
              </a:lnSpc>
              <a:spcBef>
                <a:spcPts val="1200"/>
              </a:spcBef>
              <a:spcAft>
                <a:spcPts val="0"/>
              </a:spcAft>
              <a:buClr>
                <a:schemeClr val="lt1"/>
              </a:buClr>
              <a:buSzPts val="2000"/>
              <a:buNone/>
              <a:defRPr sz="2000"/>
            </a:lvl2pPr>
            <a:lvl3pPr lvl="2" algn="ctr" rtl="0">
              <a:lnSpc>
                <a:spcPct val="90000"/>
              </a:lnSpc>
              <a:spcBef>
                <a:spcPts val="1200"/>
              </a:spcBef>
              <a:spcAft>
                <a:spcPts val="0"/>
              </a:spcAft>
              <a:buClr>
                <a:schemeClr val="lt1"/>
              </a:buClr>
              <a:buSzPts val="1800"/>
              <a:buNone/>
              <a:defRPr sz="1800"/>
            </a:lvl3pPr>
            <a:lvl4pPr lvl="3" algn="ctr" rtl="0">
              <a:lnSpc>
                <a:spcPct val="90000"/>
              </a:lnSpc>
              <a:spcBef>
                <a:spcPts val="1200"/>
              </a:spcBef>
              <a:spcAft>
                <a:spcPts val="0"/>
              </a:spcAft>
              <a:buClr>
                <a:schemeClr val="lt1"/>
              </a:buClr>
              <a:buSzPts val="1600"/>
              <a:buNone/>
              <a:defRPr sz="1600"/>
            </a:lvl4pPr>
            <a:lvl5pPr lvl="4" algn="ctr" rtl="0">
              <a:lnSpc>
                <a:spcPct val="90000"/>
              </a:lnSpc>
              <a:spcBef>
                <a:spcPts val="1200"/>
              </a:spcBef>
              <a:spcAft>
                <a:spcPts val="0"/>
              </a:spcAft>
              <a:buClr>
                <a:schemeClr val="lt1"/>
              </a:buClr>
              <a:buSzPts val="1600"/>
              <a:buNone/>
              <a:defRPr sz="1600"/>
            </a:lvl5pPr>
            <a:lvl6pPr lvl="5" algn="ctr" rtl="0">
              <a:lnSpc>
                <a:spcPct val="90000"/>
              </a:lnSpc>
              <a:spcBef>
                <a:spcPts val="1200"/>
              </a:spcBef>
              <a:spcAft>
                <a:spcPts val="0"/>
              </a:spcAft>
              <a:buClr>
                <a:schemeClr val="dk1"/>
              </a:buClr>
              <a:buSzPts val="1600"/>
              <a:buNone/>
              <a:defRPr sz="1600"/>
            </a:lvl6pPr>
            <a:lvl7pPr lvl="6" algn="ctr" rtl="0">
              <a:lnSpc>
                <a:spcPct val="90000"/>
              </a:lnSpc>
              <a:spcBef>
                <a:spcPts val="1200"/>
              </a:spcBef>
              <a:spcAft>
                <a:spcPts val="0"/>
              </a:spcAft>
              <a:buClr>
                <a:schemeClr val="dk1"/>
              </a:buClr>
              <a:buSzPts val="1600"/>
              <a:buNone/>
              <a:defRPr sz="1600"/>
            </a:lvl7pPr>
            <a:lvl8pPr lvl="7" algn="ctr" rtl="0">
              <a:lnSpc>
                <a:spcPct val="90000"/>
              </a:lnSpc>
              <a:spcBef>
                <a:spcPts val="1200"/>
              </a:spcBef>
              <a:spcAft>
                <a:spcPts val="0"/>
              </a:spcAft>
              <a:buClr>
                <a:schemeClr val="dk1"/>
              </a:buClr>
              <a:buSzPts val="1600"/>
              <a:buNone/>
              <a:defRPr sz="1600"/>
            </a:lvl8pPr>
            <a:lvl9pPr lvl="8" algn="ctr" rtl="0">
              <a:lnSpc>
                <a:spcPct val="90000"/>
              </a:lnSpc>
              <a:spcBef>
                <a:spcPts val="1200"/>
              </a:spcBef>
              <a:spcAft>
                <a:spcPts val="1200"/>
              </a:spcAft>
              <a:buClr>
                <a:schemeClr val="dk1"/>
              </a:buClr>
              <a:buSzPts val="1600"/>
              <a:buNone/>
              <a:defRPr sz="1600"/>
            </a:lvl9pPr>
          </a:lstStyle>
          <a:p>
            <a:endParaRPr/>
          </a:p>
        </p:txBody>
      </p:sp>
      <p:sp>
        <p:nvSpPr>
          <p:cNvPr id="57" name="Google Shape;57;p13"/>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p13"/>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p13"/>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0" name="Google Shape;60;p13"/>
          <p:cNvPicPr preferRelativeResize="0"/>
          <p:nvPr/>
        </p:nvPicPr>
        <p:blipFill rotWithShape="1">
          <a:blip r:embed="rId3">
            <a:alphaModFix/>
          </a:blip>
          <a:srcRect/>
          <a:stretch/>
        </p:blipFill>
        <p:spPr>
          <a:xfrm>
            <a:off x="0" y="0"/>
            <a:ext cx="9143999" cy="68580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p:nvPr/>
        </p:nvSpPr>
        <p:spPr>
          <a:xfrm>
            <a:off x="0" y="0"/>
            <a:ext cx="9144000" cy="6858000"/>
          </a:xfrm>
          <a:prstGeom prst="rect">
            <a:avLst/>
          </a:prstGeom>
          <a:solidFill>
            <a:srgbClr val="24409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63" name="Google Shape;63;p14"/>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lt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4"/>
          <p:cNvSpPr txBox="1">
            <a:spLocks noGrp="1"/>
          </p:cNvSpPr>
          <p:nvPr>
            <p:ph type="body" idx="1"/>
          </p:nvPr>
        </p:nvSpPr>
        <p:spPr>
          <a:xfrm>
            <a:off x="628650" y="1825625"/>
            <a:ext cx="78867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lt1"/>
              </a:buClr>
              <a:buSzPts val="1800"/>
              <a:buChar char="●"/>
              <a:defRPr/>
            </a:lvl1pPr>
            <a:lvl2pPr marL="914400" lvl="1" indent="-342900" algn="l" rtl="0">
              <a:lnSpc>
                <a:spcPct val="90000"/>
              </a:lnSpc>
              <a:spcBef>
                <a:spcPts val="1200"/>
              </a:spcBef>
              <a:spcAft>
                <a:spcPts val="0"/>
              </a:spcAft>
              <a:buClr>
                <a:schemeClr val="lt1"/>
              </a:buClr>
              <a:buSzPts val="1800"/>
              <a:buChar char="○"/>
              <a:defRPr/>
            </a:lvl2pPr>
            <a:lvl3pPr marL="1371600" lvl="2" indent="-342900" algn="l" rtl="0">
              <a:lnSpc>
                <a:spcPct val="90000"/>
              </a:lnSpc>
              <a:spcBef>
                <a:spcPts val="1200"/>
              </a:spcBef>
              <a:spcAft>
                <a:spcPts val="0"/>
              </a:spcAft>
              <a:buClr>
                <a:schemeClr val="lt1"/>
              </a:buClr>
              <a:buSzPts val="1800"/>
              <a:buChar char="■"/>
              <a:defRPr/>
            </a:lvl3pPr>
            <a:lvl4pPr marL="1828800" lvl="3" indent="-342900" algn="l" rtl="0">
              <a:lnSpc>
                <a:spcPct val="90000"/>
              </a:lnSpc>
              <a:spcBef>
                <a:spcPts val="1200"/>
              </a:spcBef>
              <a:spcAft>
                <a:spcPts val="0"/>
              </a:spcAft>
              <a:buClr>
                <a:schemeClr val="lt1"/>
              </a:buClr>
              <a:buSzPts val="1800"/>
              <a:buChar char="●"/>
              <a:defRPr/>
            </a:lvl4pPr>
            <a:lvl5pPr marL="2286000" lvl="4" indent="-342900" algn="l" rtl="0">
              <a:lnSpc>
                <a:spcPct val="90000"/>
              </a:lnSpc>
              <a:spcBef>
                <a:spcPts val="1200"/>
              </a:spcBef>
              <a:spcAft>
                <a:spcPts val="0"/>
              </a:spcAft>
              <a:buClr>
                <a:schemeClr val="lt1"/>
              </a:buClr>
              <a:buSzPts val="1800"/>
              <a:buChar char="○"/>
              <a:defRPr/>
            </a:lvl5pPr>
            <a:lvl6pPr marL="2743200" lvl="5" indent="-342900" algn="l" rtl="0">
              <a:lnSpc>
                <a:spcPct val="90000"/>
              </a:lnSpc>
              <a:spcBef>
                <a:spcPts val="1200"/>
              </a:spcBef>
              <a:spcAft>
                <a:spcPts val="0"/>
              </a:spcAft>
              <a:buClr>
                <a:schemeClr val="dk1"/>
              </a:buClr>
              <a:buSzPts val="1800"/>
              <a:buChar char="■"/>
              <a:defRPr/>
            </a:lvl6pPr>
            <a:lvl7pPr marL="3200400" lvl="6" indent="-342900" algn="l" rtl="0">
              <a:lnSpc>
                <a:spcPct val="90000"/>
              </a:lnSpc>
              <a:spcBef>
                <a:spcPts val="1200"/>
              </a:spcBef>
              <a:spcAft>
                <a:spcPts val="0"/>
              </a:spcAft>
              <a:buClr>
                <a:schemeClr val="dk1"/>
              </a:buClr>
              <a:buSzPts val="1800"/>
              <a:buChar char="●"/>
              <a:defRPr/>
            </a:lvl7pPr>
            <a:lvl8pPr marL="3657600" lvl="7" indent="-342900" algn="l" rtl="0">
              <a:lnSpc>
                <a:spcPct val="90000"/>
              </a:lnSpc>
              <a:spcBef>
                <a:spcPts val="1200"/>
              </a:spcBef>
              <a:spcAft>
                <a:spcPts val="0"/>
              </a:spcAft>
              <a:buClr>
                <a:schemeClr val="dk1"/>
              </a:buClr>
              <a:buSzPts val="1800"/>
              <a:buChar char="○"/>
              <a:defRPr/>
            </a:lvl8pPr>
            <a:lvl9pPr marL="4114800" lvl="8" indent="-342900" algn="l" rtl="0">
              <a:lnSpc>
                <a:spcPct val="90000"/>
              </a:lnSpc>
              <a:spcBef>
                <a:spcPts val="1200"/>
              </a:spcBef>
              <a:spcAft>
                <a:spcPts val="1200"/>
              </a:spcAft>
              <a:buClr>
                <a:schemeClr val="dk1"/>
              </a:buClr>
              <a:buSzPts val="1800"/>
              <a:buChar char="■"/>
              <a:defRPr/>
            </a:lvl9pPr>
          </a:lstStyle>
          <a:p>
            <a:endParaRPr/>
          </a:p>
        </p:txBody>
      </p:sp>
      <p:sp>
        <p:nvSpPr>
          <p:cNvPr id="65" name="Google Shape;65;p14"/>
          <p:cNvSpPr txBox="1">
            <a:spLocks noGrp="1"/>
          </p:cNvSpPr>
          <p:nvPr>
            <p:ph type="dt" idx="10"/>
          </p:nvPr>
        </p:nvSpPr>
        <p:spPr>
          <a:xfrm>
            <a:off x="628650" y="6356351"/>
            <a:ext cx="20574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6" name="Google Shape;66;p14"/>
          <p:cNvSpPr txBox="1">
            <a:spLocks noGrp="1"/>
          </p:cNvSpPr>
          <p:nvPr>
            <p:ph type="ftr" idx="11"/>
          </p:nvPr>
        </p:nvSpPr>
        <p:spPr>
          <a:xfrm>
            <a:off x="3028950" y="6356351"/>
            <a:ext cx="30861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 name="Google Shape;67;p14"/>
          <p:cNvSpPr txBox="1">
            <a:spLocks noGrp="1"/>
          </p:cNvSpPr>
          <p:nvPr>
            <p:ph type="sldNum" idx="12"/>
          </p:nvPr>
        </p:nvSpPr>
        <p:spPr>
          <a:xfrm>
            <a:off x="6457950" y="6356351"/>
            <a:ext cx="20574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8" name="Google Shape;68;p14"/>
          <p:cNvPicPr preferRelativeResize="0"/>
          <p:nvPr/>
        </p:nvPicPr>
        <p:blipFill rotWithShape="1">
          <a:blip r:embed="rId3">
            <a:alphaModFix/>
          </a:blip>
          <a:srcRect/>
          <a:stretch/>
        </p:blipFill>
        <p:spPr>
          <a:xfrm>
            <a:off x="6959065" y="6091354"/>
            <a:ext cx="1993366" cy="63012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 name="Google Shape;26;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 name="Google Shape;31;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8" name="Google Shape;38;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4" name="Google Shape;44;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12" name="Google Shape;12;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8.png"/><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1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428C"/>
        </a:solidFill>
        <a:effectLst/>
      </p:bgPr>
    </p:bg>
    <p:spTree>
      <p:nvGrpSpPr>
        <p:cNvPr id="1" name="Shape 73"/>
        <p:cNvGrpSpPr/>
        <p:nvPr/>
      </p:nvGrpSpPr>
      <p:grpSpPr>
        <a:xfrm>
          <a:off x="0" y="0"/>
          <a:ext cx="0" cy="0"/>
          <a:chOff x="0" y="0"/>
          <a:chExt cx="0" cy="0"/>
        </a:xfrm>
      </p:grpSpPr>
      <p:sp>
        <p:nvSpPr>
          <p:cNvPr id="74" name="Google Shape;74;p1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5" name="Google Shape;75;p15"/>
          <p:cNvSpPr txBox="1"/>
          <p:nvPr/>
        </p:nvSpPr>
        <p:spPr>
          <a:xfrm>
            <a:off x="1237175" y="2897235"/>
            <a:ext cx="609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chemeClr val="lt1"/>
                </a:solidFill>
                <a:latin typeface="Oswald"/>
                <a:ea typeface="Oswald"/>
                <a:cs typeface="Oswald"/>
              </a:rPr>
              <a:t>Recruiting 101: Using Recruitment Materials </a:t>
            </a:r>
          </a:p>
        </p:txBody>
      </p:sp>
      <p:pic>
        <p:nvPicPr>
          <p:cNvPr id="76" name="Google Shape;76;p15"/>
          <p:cNvPicPr preferRelativeResize="0"/>
          <p:nvPr/>
        </p:nvPicPr>
        <p:blipFill>
          <a:blip r:embed="rId3">
            <a:alphaModFix/>
          </a:blip>
          <a:stretch>
            <a:fillRect/>
          </a:stretch>
        </p:blipFill>
        <p:spPr>
          <a:xfrm>
            <a:off x="1180775" y="2038651"/>
            <a:ext cx="2849985" cy="697600"/>
          </a:xfrm>
          <a:prstGeom prst="rect">
            <a:avLst/>
          </a:prstGeom>
          <a:noFill/>
          <a:ln>
            <a:noFill/>
          </a:ln>
        </p:spPr>
      </p:pic>
      <p:pic>
        <p:nvPicPr>
          <p:cNvPr id="77" name="Google Shape;77;p15"/>
          <p:cNvPicPr preferRelativeResize="0"/>
          <p:nvPr/>
        </p:nvPicPr>
        <p:blipFill rotWithShape="1">
          <a:blip r:embed="rId4">
            <a:alphaModFix/>
          </a:blip>
          <a:srcRect/>
          <a:stretch/>
        </p:blipFill>
        <p:spPr>
          <a:xfrm>
            <a:off x="4183224" y="2125520"/>
            <a:ext cx="2335077" cy="470237"/>
          </a:xfrm>
          <a:prstGeom prst="rect">
            <a:avLst/>
          </a:prstGeom>
          <a:noFill/>
          <a:ln>
            <a:noFill/>
          </a:ln>
        </p:spPr>
      </p:pic>
      <p:pic>
        <p:nvPicPr>
          <p:cNvPr id="78" name="Google Shape;78;p15"/>
          <p:cNvPicPr preferRelativeResize="0"/>
          <p:nvPr/>
        </p:nvPicPr>
        <p:blipFill>
          <a:blip r:embed="rId5">
            <a:alphaModFix/>
          </a:blip>
          <a:stretch>
            <a:fillRect/>
          </a:stretch>
        </p:blipFill>
        <p:spPr>
          <a:xfrm>
            <a:off x="-4788" y="3926706"/>
            <a:ext cx="9116764" cy="1396948"/>
          </a:xfrm>
          <a:prstGeom prst="rect">
            <a:avLst/>
          </a:prstGeom>
          <a:noFill/>
          <a:ln>
            <a:noFill/>
          </a:ln>
        </p:spPr>
      </p:pic>
      <p:pic>
        <p:nvPicPr>
          <p:cNvPr id="79" name="Google Shape;79;p15"/>
          <p:cNvPicPr preferRelativeResize="0"/>
          <p:nvPr/>
        </p:nvPicPr>
        <p:blipFill>
          <a:blip r:embed="rId6">
            <a:alphaModFix/>
          </a:blip>
          <a:stretch>
            <a:fillRect/>
          </a:stretch>
        </p:blipFill>
        <p:spPr>
          <a:xfrm>
            <a:off x="7275745" y="2865401"/>
            <a:ext cx="636183" cy="71954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Materials for Easy Handout</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 name="Picture 7" descr="A collage of a person&#10;&#10;Description automatically generated with low confidence">
            <a:extLst>
              <a:ext uri="{FF2B5EF4-FFF2-40B4-BE49-F238E27FC236}">
                <a16:creationId xmlns:a16="http://schemas.microsoft.com/office/drawing/2014/main" id="{A96D159A-D27E-20D2-4367-ABF5D1053AD7}"/>
              </a:ext>
            </a:extLst>
          </p:cNvPr>
          <p:cNvPicPr>
            <a:picLocks noChangeAspect="1"/>
          </p:cNvPicPr>
          <p:nvPr/>
        </p:nvPicPr>
        <p:blipFill>
          <a:blip r:embed="rId5"/>
          <a:stretch>
            <a:fillRect/>
          </a:stretch>
        </p:blipFill>
        <p:spPr>
          <a:xfrm>
            <a:off x="5217536" y="1371600"/>
            <a:ext cx="3114675" cy="2057400"/>
          </a:xfrm>
          <a:prstGeom prst="rect">
            <a:avLst/>
          </a:prstGeom>
        </p:spPr>
      </p:pic>
      <p:pic>
        <p:nvPicPr>
          <p:cNvPr id="9" name="Picture 8" descr="Graphical user interface&#10;&#10;Description automatically generated">
            <a:extLst>
              <a:ext uri="{FF2B5EF4-FFF2-40B4-BE49-F238E27FC236}">
                <a16:creationId xmlns:a16="http://schemas.microsoft.com/office/drawing/2014/main" id="{9A155C71-8945-963A-E0C6-20776C3FCEB4}"/>
              </a:ext>
            </a:extLst>
          </p:cNvPr>
          <p:cNvPicPr>
            <a:picLocks noChangeAspect="1"/>
          </p:cNvPicPr>
          <p:nvPr/>
        </p:nvPicPr>
        <p:blipFill>
          <a:blip r:embed="rId6"/>
          <a:stretch>
            <a:fillRect/>
          </a:stretch>
        </p:blipFill>
        <p:spPr>
          <a:xfrm>
            <a:off x="5216236" y="3666693"/>
            <a:ext cx="3200400" cy="2143125"/>
          </a:xfrm>
          <a:prstGeom prst="rect">
            <a:avLst/>
          </a:prstGeom>
        </p:spPr>
      </p:pic>
      <p:pic>
        <p:nvPicPr>
          <p:cNvPr id="4" name="Picture 3" descr="A blue and white sign&#10;&#10;Description automatically generated">
            <a:extLst>
              <a:ext uri="{FF2B5EF4-FFF2-40B4-BE49-F238E27FC236}">
                <a16:creationId xmlns:a16="http://schemas.microsoft.com/office/drawing/2014/main" id="{9038C07A-4F88-489B-C5ED-D77AB4F45EEB}"/>
              </a:ext>
            </a:extLst>
          </p:cNvPr>
          <p:cNvPicPr>
            <a:picLocks noChangeAspect="1"/>
          </p:cNvPicPr>
          <p:nvPr/>
        </p:nvPicPr>
        <p:blipFill>
          <a:blip r:embed="rId7"/>
          <a:stretch>
            <a:fillRect/>
          </a:stretch>
        </p:blipFill>
        <p:spPr>
          <a:xfrm>
            <a:off x="455304" y="1359879"/>
            <a:ext cx="1749826" cy="4618007"/>
          </a:xfrm>
          <a:prstGeom prst="rect">
            <a:avLst/>
          </a:prstGeom>
        </p:spPr>
      </p:pic>
      <p:pic>
        <p:nvPicPr>
          <p:cNvPr id="6" name="Picture 5" descr="A blue and white advertisement&#10;&#10;Description automatically generated">
            <a:extLst>
              <a:ext uri="{FF2B5EF4-FFF2-40B4-BE49-F238E27FC236}">
                <a16:creationId xmlns:a16="http://schemas.microsoft.com/office/drawing/2014/main" id="{E97A22EB-CDA5-8FF8-B677-92EA18EBA880}"/>
              </a:ext>
            </a:extLst>
          </p:cNvPr>
          <p:cNvPicPr>
            <a:picLocks noChangeAspect="1"/>
          </p:cNvPicPr>
          <p:nvPr/>
        </p:nvPicPr>
        <p:blipFill>
          <a:blip r:embed="rId8"/>
          <a:srcRect l="6250" t="354" r="893" b="-255"/>
          <a:stretch/>
        </p:blipFill>
        <p:spPr>
          <a:xfrm>
            <a:off x="2859978" y="1373007"/>
            <a:ext cx="1714587" cy="4671446"/>
          </a:xfrm>
          <a:prstGeom prst="rect">
            <a:avLst/>
          </a:prstGeom>
        </p:spPr>
      </p:pic>
    </p:spTree>
    <p:extLst>
      <p:ext uri="{BB962C8B-B14F-4D97-AF65-F5344CB8AC3E}">
        <p14:creationId xmlns:p14="http://schemas.microsoft.com/office/powerpoint/2010/main" val="35548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32752" y="170980"/>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Materials for Warmer Leads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descr="A collage of people in a lab&#10;&#10;Description automatically generated">
            <a:extLst>
              <a:ext uri="{FF2B5EF4-FFF2-40B4-BE49-F238E27FC236}">
                <a16:creationId xmlns:a16="http://schemas.microsoft.com/office/drawing/2014/main" id="{EA84194A-E8A7-58EF-B9DD-C16D77ADBAD2}"/>
              </a:ext>
            </a:extLst>
          </p:cNvPr>
          <p:cNvPicPr>
            <a:picLocks noChangeAspect="1"/>
          </p:cNvPicPr>
          <p:nvPr/>
        </p:nvPicPr>
        <p:blipFill>
          <a:blip r:embed="rId5"/>
          <a:stretch>
            <a:fillRect/>
          </a:stretch>
        </p:blipFill>
        <p:spPr>
          <a:xfrm>
            <a:off x="5059205" y="1360768"/>
            <a:ext cx="2219325" cy="4133850"/>
          </a:xfrm>
          <a:prstGeom prst="rect">
            <a:avLst/>
          </a:prstGeom>
        </p:spPr>
      </p:pic>
      <p:pic>
        <p:nvPicPr>
          <p:cNvPr id="2" name="Picture 1">
            <a:extLst>
              <a:ext uri="{FF2B5EF4-FFF2-40B4-BE49-F238E27FC236}">
                <a16:creationId xmlns:a16="http://schemas.microsoft.com/office/drawing/2014/main" id="{45EE7083-B298-6C96-A0CC-25E7D197A433}"/>
              </a:ext>
            </a:extLst>
          </p:cNvPr>
          <p:cNvPicPr>
            <a:picLocks noChangeAspect="1"/>
          </p:cNvPicPr>
          <p:nvPr/>
        </p:nvPicPr>
        <p:blipFill>
          <a:blip r:embed="rId6"/>
          <a:stretch>
            <a:fillRect/>
          </a:stretch>
        </p:blipFill>
        <p:spPr>
          <a:xfrm>
            <a:off x="1034644" y="1369330"/>
            <a:ext cx="3151208" cy="4114800"/>
          </a:xfrm>
          <a:prstGeom prst="rect">
            <a:avLst/>
          </a:prstGeom>
        </p:spPr>
      </p:pic>
    </p:spTree>
    <p:extLst>
      <p:ext uri="{BB962C8B-B14F-4D97-AF65-F5344CB8AC3E}">
        <p14:creationId xmlns:p14="http://schemas.microsoft.com/office/powerpoint/2010/main" val="73101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63320" y="171943"/>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Career Training Program Fliers and Industry Materials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web page&#10;&#10;Description automatically generated">
            <a:extLst>
              <a:ext uri="{FF2B5EF4-FFF2-40B4-BE49-F238E27FC236}">
                <a16:creationId xmlns:a16="http://schemas.microsoft.com/office/drawing/2014/main" id="{69808488-743B-FD21-35E3-0D690C4ADB63}"/>
              </a:ext>
            </a:extLst>
          </p:cNvPr>
          <p:cNvPicPr>
            <a:picLocks noChangeAspect="1"/>
          </p:cNvPicPr>
          <p:nvPr/>
        </p:nvPicPr>
        <p:blipFill>
          <a:blip r:embed="rId5"/>
          <a:stretch>
            <a:fillRect/>
          </a:stretch>
        </p:blipFill>
        <p:spPr>
          <a:xfrm>
            <a:off x="496926" y="1143000"/>
            <a:ext cx="3571875" cy="4572000"/>
          </a:xfrm>
          <a:prstGeom prst="rect">
            <a:avLst/>
          </a:prstGeom>
        </p:spPr>
      </p:pic>
      <p:pic>
        <p:nvPicPr>
          <p:cNvPr id="3" name="Picture 2" descr="A flyer for accounting services&#10;&#10;Description automatically generated">
            <a:extLst>
              <a:ext uri="{FF2B5EF4-FFF2-40B4-BE49-F238E27FC236}">
                <a16:creationId xmlns:a16="http://schemas.microsoft.com/office/drawing/2014/main" id="{E1A81D95-BD31-3145-3641-82C16B9DDFEC}"/>
              </a:ext>
            </a:extLst>
          </p:cNvPr>
          <p:cNvPicPr>
            <a:picLocks noChangeAspect="1"/>
          </p:cNvPicPr>
          <p:nvPr/>
        </p:nvPicPr>
        <p:blipFill>
          <a:blip r:embed="rId6"/>
          <a:stretch>
            <a:fillRect/>
          </a:stretch>
        </p:blipFill>
        <p:spPr>
          <a:xfrm>
            <a:off x="4870792" y="1144968"/>
            <a:ext cx="3574120" cy="4560498"/>
          </a:xfrm>
          <a:prstGeom prst="rect">
            <a:avLst/>
          </a:prstGeom>
        </p:spPr>
      </p:pic>
    </p:spTree>
    <p:extLst>
      <p:ext uri="{BB962C8B-B14F-4D97-AF65-F5344CB8AC3E}">
        <p14:creationId xmlns:p14="http://schemas.microsoft.com/office/powerpoint/2010/main" val="2410180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63320" y="171943"/>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Center Fliers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person wearing a helmet and gloves&#10;&#10;Description automatically generated">
            <a:extLst>
              <a:ext uri="{FF2B5EF4-FFF2-40B4-BE49-F238E27FC236}">
                <a16:creationId xmlns:a16="http://schemas.microsoft.com/office/drawing/2014/main" id="{B942DCFB-E68C-555C-BB78-A2CCE5CAB492}"/>
              </a:ext>
            </a:extLst>
          </p:cNvPr>
          <p:cNvPicPr>
            <a:picLocks noChangeAspect="1"/>
          </p:cNvPicPr>
          <p:nvPr/>
        </p:nvPicPr>
        <p:blipFill>
          <a:blip r:embed="rId5"/>
          <a:stretch>
            <a:fillRect/>
          </a:stretch>
        </p:blipFill>
        <p:spPr>
          <a:xfrm>
            <a:off x="625186" y="1228725"/>
            <a:ext cx="3467100" cy="4400550"/>
          </a:xfrm>
          <a:prstGeom prst="rect">
            <a:avLst/>
          </a:prstGeom>
        </p:spPr>
      </p:pic>
      <p:pic>
        <p:nvPicPr>
          <p:cNvPr id="4" name="Picture 3" descr="A group of people in hard hats&#10;&#10;Description automatically generated">
            <a:extLst>
              <a:ext uri="{FF2B5EF4-FFF2-40B4-BE49-F238E27FC236}">
                <a16:creationId xmlns:a16="http://schemas.microsoft.com/office/drawing/2014/main" id="{F521C4C5-CC00-62DE-E7C2-33ED80777240}"/>
              </a:ext>
            </a:extLst>
          </p:cNvPr>
          <p:cNvPicPr>
            <a:picLocks noChangeAspect="1"/>
          </p:cNvPicPr>
          <p:nvPr/>
        </p:nvPicPr>
        <p:blipFill>
          <a:blip r:embed="rId6"/>
          <a:stretch>
            <a:fillRect/>
          </a:stretch>
        </p:blipFill>
        <p:spPr>
          <a:xfrm>
            <a:off x="4759036" y="1228725"/>
            <a:ext cx="3429000" cy="4400550"/>
          </a:xfrm>
          <a:prstGeom prst="rect">
            <a:avLst/>
          </a:prstGeom>
        </p:spPr>
      </p:pic>
    </p:spTree>
    <p:extLst>
      <p:ext uri="{BB962C8B-B14F-4D97-AF65-F5344CB8AC3E}">
        <p14:creationId xmlns:p14="http://schemas.microsoft.com/office/powerpoint/2010/main" val="38510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51990"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Toolkits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computer&#10;&#10;Description automatically generated">
            <a:extLst>
              <a:ext uri="{FF2B5EF4-FFF2-40B4-BE49-F238E27FC236}">
                <a16:creationId xmlns:a16="http://schemas.microsoft.com/office/drawing/2014/main" id="{3542DADB-2C46-780A-E389-3BC4567255DA}"/>
              </a:ext>
            </a:extLst>
          </p:cNvPr>
          <p:cNvPicPr>
            <a:picLocks noChangeAspect="1"/>
          </p:cNvPicPr>
          <p:nvPr/>
        </p:nvPicPr>
        <p:blipFill>
          <a:blip r:embed="rId5"/>
          <a:stretch>
            <a:fillRect/>
          </a:stretch>
        </p:blipFill>
        <p:spPr>
          <a:xfrm>
            <a:off x="414338" y="2547668"/>
            <a:ext cx="8315325" cy="3200400"/>
          </a:xfrm>
          <a:prstGeom prst="rect">
            <a:avLst/>
          </a:prstGeom>
        </p:spPr>
      </p:pic>
      <p:pic>
        <p:nvPicPr>
          <p:cNvPr id="3" name="Picture 2" descr="A blue text on a white background&#10;&#10;Description automatically generated">
            <a:extLst>
              <a:ext uri="{FF2B5EF4-FFF2-40B4-BE49-F238E27FC236}">
                <a16:creationId xmlns:a16="http://schemas.microsoft.com/office/drawing/2014/main" id="{CAC3CD7F-F4A6-8C0B-02F8-453BF2D6C3F1}"/>
              </a:ext>
            </a:extLst>
          </p:cNvPr>
          <p:cNvPicPr>
            <a:picLocks noChangeAspect="1"/>
          </p:cNvPicPr>
          <p:nvPr/>
        </p:nvPicPr>
        <p:blipFill>
          <a:blip r:embed="rId6"/>
          <a:stretch>
            <a:fillRect/>
          </a:stretch>
        </p:blipFill>
        <p:spPr>
          <a:xfrm>
            <a:off x="468701" y="1680012"/>
            <a:ext cx="7979435" cy="385278"/>
          </a:xfrm>
          <a:prstGeom prst="rect">
            <a:avLst/>
          </a:prstGeom>
        </p:spPr>
      </p:pic>
      <p:sp>
        <p:nvSpPr>
          <p:cNvPr id="4" name="Arrow: Right 3">
            <a:extLst>
              <a:ext uri="{FF2B5EF4-FFF2-40B4-BE49-F238E27FC236}">
                <a16:creationId xmlns:a16="http://schemas.microsoft.com/office/drawing/2014/main" id="{4C59D341-5DD4-9DB5-F955-7617A89FBCD5}"/>
              </a:ext>
            </a:extLst>
          </p:cNvPr>
          <p:cNvSpPr/>
          <p:nvPr/>
        </p:nvSpPr>
        <p:spPr>
          <a:xfrm rot="7020000">
            <a:off x="1947538" y="1187663"/>
            <a:ext cx="454325" cy="2571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6362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395764"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Custom Orders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A couple of banners with images of a person and person&#10;&#10;Description automatically generated">
            <a:extLst>
              <a:ext uri="{FF2B5EF4-FFF2-40B4-BE49-F238E27FC236}">
                <a16:creationId xmlns:a16="http://schemas.microsoft.com/office/drawing/2014/main" id="{869109FE-49C8-E31A-1F45-1A08A1EAE8F4}"/>
              </a:ext>
            </a:extLst>
          </p:cNvPr>
          <p:cNvPicPr>
            <a:picLocks noChangeAspect="1"/>
          </p:cNvPicPr>
          <p:nvPr/>
        </p:nvPicPr>
        <p:blipFill>
          <a:blip r:embed="rId5"/>
          <a:stretch>
            <a:fillRect/>
          </a:stretch>
        </p:blipFill>
        <p:spPr>
          <a:xfrm>
            <a:off x="3248025" y="2109787"/>
            <a:ext cx="2647950" cy="2638425"/>
          </a:xfrm>
          <a:prstGeom prst="rect">
            <a:avLst/>
          </a:prstGeom>
        </p:spPr>
      </p:pic>
      <p:pic>
        <p:nvPicPr>
          <p:cNvPr id="4" name="Picture 3" descr="A blue and white card with text&#10;&#10;Description automatically generated">
            <a:extLst>
              <a:ext uri="{FF2B5EF4-FFF2-40B4-BE49-F238E27FC236}">
                <a16:creationId xmlns:a16="http://schemas.microsoft.com/office/drawing/2014/main" id="{D79507B0-9937-F38F-28CF-B2B3ED93D9CF}"/>
              </a:ext>
            </a:extLst>
          </p:cNvPr>
          <p:cNvPicPr>
            <a:picLocks noChangeAspect="1"/>
          </p:cNvPicPr>
          <p:nvPr/>
        </p:nvPicPr>
        <p:blipFill>
          <a:blip r:embed="rId6"/>
          <a:stretch>
            <a:fillRect/>
          </a:stretch>
        </p:blipFill>
        <p:spPr>
          <a:xfrm>
            <a:off x="6320270" y="1202748"/>
            <a:ext cx="1885950" cy="2000250"/>
          </a:xfrm>
          <a:prstGeom prst="rect">
            <a:avLst/>
          </a:prstGeom>
        </p:spPr>
      </p:pic>
      <p:pic>
        <p:nvPicPr>
          <p:cNvPr id="5" name="Picture 4" descr="A blue bookmark with white text&#10;&#10;Description automatically generated">
            <a:extLst>
              <a:ext uri="{FF2B5EF4-FFF2-40B4-BE49-F238E27FC236}">
                <a16:creationId xmlns:a16="http://schemas.microsoft.com/office/drawing/2014/main" id="{AC8BD87A-12DB-CC23-C00B-97829A074B56}"/>
              </a:ext>
            </a:extLst>
          </p:cNvPr>
          <p:cNvPicPr>
            <a:picLocks noChangeAspect="1"/>
          </p:cNvPicPr>
          <p:nvPr/>
        </p:nvPicPr>
        <p:blipFill>
          <a:blip r:embed="rId7"/>
          <a:stretch>
            <a:fillRect/>
          </a:stretch>
        </p:blipFill>
        <p:spPr>
          <a:xfrm>
            <a:off x="6099031" y="3515591"/>
            <a:ext cx="2162175" cy="2133600"/>
          </a:xfrm>
          <a:prstGeom prst="rect">
            <a:avLst/>
          </a:prstGeom>
        </p:spPr>
      </p:pic>
      <p:sp>
        <p:nvSpPr>
          <p:cNvPr id="6" name="TextBox 5">
            <a:extLst>
              <a:ext uri="{FF2B5EF4-FFF2-40B4-BE49-F238E27FC236}">
                <a16:creationId xmlns:a16="http://schemas.microsoft.com/office/drawing/2014/main" id="{2CAC3CB2-77E1-0072-7EB9-D33F35A81CEB}"/>
              </a:ext>
            </a:extLst>
          </p:cNvPr>
          <p:cNvSpPr txBox="1"/>
          <p:nvPr/>
        </p:nvSpPr>
        <p:spPr>
          <a:xfrm>
            <a:off x="394855" y="1620982"/>
            <a:ext cx="2743200"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400">
                <a:solidFill>
                  <a:schemeClr val="tx1"/>
                </a:solidFill>
              </a:rPr>
              <a:t>Digital Flier​</a:t>
            </a:r>
          </a:p>
          <a:p>
            <a:pPr marL="228600" indent="-228600">
              <a:buFont typeface=""/>
              <a:buChar char="•"/>
            </a:pPr>
            <a:r>
              <a:rPr lang="en-US" sz="2400">
                <a:solidFill>
                  <a:schemeClr val="tx1"/>
                </a:solidFill>
              </a:rPr>
              <a:t>Yard Signs​</a:t>
            </a:r>
          </a:p>
          <a:p>
            <a:pPr marL="228600" indent="-228600">
              <a:buFont typeface=""/>
              <a:buChar char="•"/>
            </a:pPr>
            <a:r>
              <a:rPr lang="en-US" sz="2400">
                <a:solidFill>
                  <a:schemeClr val="tx1"/>
                </a:solidFill>
              </a:rPr>
              <a:t>Car Magnets​</a:t>
            </a:r>
          </a:p>
          <a:p>
            <a:pPr marL="228600" indent="-228600">
              <a:buFont typeface=""/>
              <a:buChar char="•"/>
            </a:pPr>
            <a:r>
              <a:rPr lang="en-US" sz="2400">
                <a:solidFill>
                  <a:schemeClr val="tx1"/>
                </a:solidFill>
              </a:rPr>
              <a:t>Hanging Banners​</a:t>
            </a:r>
          </a:p>
          <a:p>
            <a:pPr marL="228600" indent="-228600">
              <a:buFont typeface=""/>
              <a:buChar char="•"/>
            </a:pPr>
            <a:r>
              <a:rPr lang="en-US" sz="2400">
                <a:solidFill>
                  <a:schemeClr val="tx1"/>
                </a:solidFill>
              </a:rPr>
              <a:t>Standing Banners​</a:t>
            </a:r>
          </a:p>
          <a:p>
            <a:pPr marL="228600" indent="-228600">
              <a:buFont typeface=""/>
              <a:buChar char="•"/>
            </a:pPr>
            <a:r>
              <a:rPr lang="en-US" sz="2400">
                <a:solidFill>
                  <a:schemeClr val="tx1"/>
                </a:solidFill>
              </a:rPr>
              <a:t>Business cards ​</a:t>
            </a:r>
          </a:p>
          <a:p>
            <a:pPr marL="228600" indent="-228600">
              <a:buFont typeface=""/>
              <a:buChar char="•"/>
            </a:pPr>
            <a:r>
              <a:rPr lang="en-US" sz="2400">
                <a:solidFill>
                  <a:schemeClr val="tx1"/>
                </a:solidFill>
              </a:rPr>
              <a:t>Bookmarks ​</a:t>
            </a:r>
          </a:p>
          <a:p>
            <a:pPr marL="228600" indent="-228600">
              <a:buFont typeface=""/>
              <a:buChar char="•"/>
            </a:pPr>
            <a:r>
              <a:rPr lang="en-US" sz="2400">
                <a:solidFill>
                  <a:schemeClr val="tx1"/>
                </a:solidFill>
              </a:rPr>
              <a:t>And more! </a:t>
            </a:r>
          </a:p>
        </p:txBody>
      </p:sp>
    </p:spTree>
    <p:extLst>
      <p:ext uri="{BB962C8B-B14F-4D97-AF65-F5344CB8AC3E}">
        <p14:creationId xmlns:p14="http://schemas.microsoft.com/office/powerpoint/2010/main" val="2869659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395764"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Translated Materials </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descr="Graphical user interface, text, application&#10;&#10;Description automatically generated">
            <a:extLst>
              <a:ext uri="{FF2B5EF4-FFF2-40B4-BE49-F238E27FC236}">
                <a16:creationId xmlns:a16="http://schemas.microsoft.com/office/drawing/2014/main" id="{719804C9-C51B-1FEF-D683-E7B9C20E6DA5}"/>
              </a:ext>
            </a:extLst>
          </p:cNvPr>
          <p:cNvPicPr>
            <a:picLocks noChangeAspect="1"/>
          </p:cNvPicPr>
          <p:nvPr/>
        </p:nvPicPr>
        <p:blipFill>
          <a:blip r:embed="rId5"/>
          <a:stretch>
            <a:fillRect/>
          </a:stretch>
        </p:blipFill>
        <p:spPr>
          <a:xfrm>
            <a:off x="472354" y="1649989"/>
            <a:ext cx="2733675" cy="3495675"/>
          </a:xfrm>
          <a:prstGeom prst="rect">
            <a:avLst/>
          </a:prstGeom>
        </p:spPr>
      </p:pic>
      <p:pic>
        <p:nvPicPr>
          <p:cNvPr id="4" name="Picture 3" descr="Text&#10;&#10;Description automatically generated">
            <a:extLst>
              <a:ext uri="{FF2B5EF4-FFF2-40B4-BE49-F238E27FC236}">
                <a16:creationId xmlns:a16="http://schemas.microsoft.com/office/drawing/2014/main" id="{04430880-0A6C-17A0-D4B6-CCF34DF1EE94}"/>
              </a:ext>
            </a:extLst>
          </p:cNvPr>
          <p:cNvPicPr>
            <a:picLocks noChangeAspect="1"/>
          </p:cNvPicPr>
          <p:nvPr/>
        </p:nvPicPr>
        <p:blipFill>
          <a:blip r:embed="rId6"/>
          <a:stretch>
            <a:fillRect/>
          </a:stretch>
        </p:blipFill>
        <p:spPr>
          <a:xfrm>
            <a:off x="3589627" y="1652587"/>
            <a:ext cx="2733675" cy="3552825"/>
          </a:xfrm>
          <a:prstGeom prst="rect">
            <a:avLst/>
          </a:prstGeom>
        </p:spPr>
      </p:pic>
      <p:pic>
        <p:nvPicPr>
          <p:cNvPr id="5" name="Picture 4" descr="Timeline&#10;&#10;Description automatically generated">
            <a:extLst>
              <a:ext uri="{FF2B5EF4-FFF2-40B4-BE49-F238E27FC236}">
                <a16:creationId xmlns:a16="http://schemas.microsoft.com/office/drawing/2014/main" id="{112B55FF-47DB-3FDD-22CC-3E6686DF8D4A}"/>
              </a:ext>
            </a:extLst>
          </p:cNvPr>
          <p:cNvPicPr>
            <a:picLocks noChangeAspect="1"/>
          </p:cNvPicPr>
          <p:nvPr/>
        </p:nvPicPr>
        <p:blipFill>
          <a:blip r:embed="rId7"/>
          <a:stretch>
            <a:fillRect/>
          </a:stretch>
        </p:blipFill>
        <p:spPr>
          <a:xfrm>
            <a:off x="6790026" y="1362075"/>
            <a:ext cx="1819275" cy="4133850"/>
          </a:xfrm>
          <a:prstGeom prst="rect">
            <a:avLst/>
          </a:prstGeom>
        </p:spPr>
      </p:pic>
    </p:spTree>
    <p:extLst>
      <p:ext uri="{BB962C8B-B14F-4D97-AF65-F5344CB8AC3E}">
        <p14:creationId xmlns:p14="http://schemas.microsoft.com/office/powerpoint/2010/main" val="159129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39900"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Seasonal Materials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picture containing text, person, screenshot&#10;&#10;Description automatically generated">
            <a:extLst>
              <a:ext uri="{FF2B5EF4-FFF2-40B4-BE49-F238E27FC236}">
                <a16:creationId xmlns:a16="http://schemas.microsoft.com/office/drawing/2014/main" id="{850C9976-596D-D64B-5AFA-8133BA3BA432}"/>
              </a:ext>
            </a:extLst>
          </p:cNvPr>
          <p:cNvPicPr>
            <a:picLocks noChangeAspect="1"/>
          </p:cNvPicPr>
          <p:nvPr/>
        </p:nvPicPr>
        <p:blipFill>
          <a:blip r:embed="rId5"/>
          <a:stretch>
            <a:fillRect/>
          </a:stretch>
        </p:blipFill>
        <p:spPr>
          <a:xfrm>
            <a:off x="474086" y="1386320"/>
            <a:ext cx="3686175" cy="2381250"/>
          </a:xfrm>
          <a:prstGeom prst="rect">
            <a:avLst/>
          </a:prstGeom>
        </p:spPr>
      </p:pic>
      <p:pic>
        <p:nvPicPr>
          <p:cNvPr id="6" name="Picture 5" descr="A person holding files and a note&#10;&#10;Description automatically generated">
            <a:extLst>
              <a:ext uri="{FF2B5EF4-FFF2-40B4-BE49-F238E27FC236}">
                <a16:creationId xmlns:a16="http://schemas.microsoft.com/office/drawing/2014/main" id="{70BAF1B7-9BC8-ADC1-AEC9-0772F6CB5864}"/>
              </a:ext>
            </a:extLst>
          </p:cNvPr>
          <p:cNvPicPr>
            <a:picLocks noChangeAspect="1"/>
          </p:cNvPicPr>
          <p:nvPr/>
        </p:nvPicPr>
        <p:blipFill>
          <a:blip r:embed="rId6"/>
          <a:stretch>
            <a:fillRect/>
          </a:stretch>
        </p:blipFill>
        <p:spPr>
          <a:xfrm>
            <a:off x="4474586" y="1343457"/>
            <a:ext cx="3686175" cy="2466975"/>
          </a:xfrm>
          <a:prstGeom prst="rect">
            <a:avLst/>
          </a:prstGeom>
        </p:spPr>
      </p:pic>
      <p:pic>
        <p:nvPicPr>
          <p:cNvPr id="7" name="Picture 6" descr="A picture containing text, person&#10;&#10;Description automatically generated">
            <a:extLst>
              <a:ext uri="{FF2B5EF4-FFF2-40B4-BE49-F238E27FC236}">
                <a16:creationId xmlns:a16="http://schemas.microsoft.com/office/drawing/2014/main" id="{AECD5155-D6AA-C068-502A-7E2DDE42DE4C}"/>
              </a:ext>
            </a:extLst>
          </p:cNvPr>
          <p:cNvPicPr>
            <a:picLocks noChangeAspect="1"/>
          </p:cNvPicPr>
          <p:nvPr/>
        </p:nvPicPr>
        <p:blipFill>
          <a:blip r:embed="rId7"/>
          <a:stretch>
            <a:fillRect/>
          </a:stretch>
        </p:blipFill>
        <p:spPr>
          <a:xfrm>
            <a:off x="2734541" y="3866718"/>
            <a:ext cx="3467100" cy="2200275"/>
          </a:xfrm>
          <a:prstGeom prst="rect">
            <a:avLst/>
          </a:prstGeom>
        </p:spPr>
      </p:pic>
    </p:spTree>
    <p:extLst>
      <p:ext uri="{BB962C8B-B14F-4D97-AF65-F5344CB8AC3E}">
        <p14:creationId xmlns:p14="http://schemas.microsoft.com/office/powerpoint/2010/main" val="3884198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39900" y="172662"/>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Editable Materials </a:t>
            </a:r>
            <a:endParaRPr sz="2800" dirty="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3" name="Picture 2">
            <a:extLst>
              <a:ext uri="{FF2B5EF4-FFF2-40B4-BE49-F238E27FC236}">
                <a16:creationId xmlns:a16="http://schemas.microsoft.com/office/drawing/2014/main" id="{EA9DD867-D67C-0AD6-ECBF-2C34AB310AC8}"/>
              </a:ext>
            </a:extLst>
          </p:cNvPr>
          <p:cNvPicPr>
            <a:picLocks noChangeAspect="1"/>
          </p:cNvPicPr>
          <p:nvPr/>
        </p:nvPicPr>
        <p:blipFill>
          <a:blip r:embed="rId5"/>
          <a:stretch>
            <a:fillRect/>
          </a:stretch>
        </p:blipFill>
        <p:spPr>
          <a:xfrm>
            <a:off x="914108" y="1375384"/>
            <a:ext cx="3195536" cy="4114800"/>
          </a:xfrm>
          <a:prstGeom prst="rect">
            <a:avLst/>
          </a:prstGeom>
        </p:spPr>
      </p:pic>
      <p:pic>
        <p:nvPicPr>
          <p:cNvPr id="4" name="Picture 3" descr="A poster for a job training&#10;&#10;Description automatically generated">
            <a:extLst>
              <a:ext uri="{FF2B5EF4-FFF2-40B4-BE49-F238E27FC236}">
                <a16:creationId xmlns:a16="http://schemas.microsoft.com/office/drawing/2014/main" id="{D3AE37A8-3E9B-D44D-A3D0-F9C659FA9166}"/>
              </a:ext>
            </a:extLst>
          </p:cNvPr>
          <p:cNvPicPr>
            <a:picLocks noChangeAspect="1"/>
          </p:cNvPicPr>
          <p:nvPr/>
        </p:nvPicPr>
        <p:blipFill>
          <a:blip r:embed="rId6"/>
          <a:stretch>
            <a:fillRect/>
          </a:stretch>
        </p:blipFill>
        <p:spPr>
          <a:xfrm>
            <a:off x="4899069" y="1376897"/>
            <a:ext cx="3204291" cy="4114800"/>
          </a:xfrm>
          <a:prstGeom prst="rect">
            <a:avLst/>
          </a:prstGeom>
        </p:spPr>
      </p:pic>
    </p:spTree>
    <p:extLst>
      <p:ext uri="{BB962C8B-B14F-4D97-AF65-F5344CB8AC3E}">
        <p14:creationId xmlns:p14="http://schemas.microsoft.com/office/powerpoint/2010/main" val="425500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428"/>
        <p:cNvGrpSpPr/>
        <p:nvPr/>
      </p:nvGrpSpPr>
      <p:grpSpPr>
        <a:xfrm>
          <a:off x="0" y="0"/>
          <a:ext cx="0" cy="0"/>
          <a:chOff x="0" y="0"/>
          <a:chExt cx="0" cy="0"/>
        </a:xfrm>
      </p:grpSpPr>
      <p:sp>
        <p:nvSpPr>
          <p:cNvPr id="429" name="Google Shape;429;p35"/>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a:spcBef>
                <a:spcPts val="0"/>
              </a:spcBef>
              <a:spcAft>
                <a:spcPts val="0"/>
              </a:spcAft>
              <a:buNone/>
            </a:pPr>
            <a:endParaRPr lang="en-US">
              <a:solidFill>
                <a:schemeClr val="bg1"/>
              </a:solidFill>
            </a:endParaRPr>
          </a:p>
        </p:txBody>
      </p:sp>
      <p:sp>
        <p:nvSpPr>
          <p:cNvPr id="430" name="Google Shape;430;p35"/>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1" name="Google Shape;431;p35"/>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432" name="Google Shape;432;p35"/>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35"/>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4" name="Google Shape;434;p35"/>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5" name="Google Shape;435;p35"/>
          <p:cNvSpPr txBox="1"/>
          <p:nvPr/>
        </p:nvSpPr>
        <p:spPr>
          <a:xfrm>
            <a:off x="2202331" y="1485639"/>
            <a:ext cx="4509300" cy="954300"/>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600"/>
              </a:spcAft>
              <a:buNone/>
            </a:pPr>
            <a:r>
              <a:rPr lang="en-US" sz="6200">
                <a:solidFill>
                  <a:srgbClr val="1F428C"/>
                </a:solidFill>
              </a:rPr>
              <a:t>Questions?</a:t>
            </a:r>
            <a:endParaRPr sz="6200">
              <a:solidFill>
                <a:srgbClr val="1F428C"/>
              </a:solidFill>
            </a:endParaRPr>
          </a:p>
        </p:txBody>
      </p:sp>
      <p:pic>
        <p:nvPicPr>
          <p:cNvPr id="436" name="Google Shape;436;p35"/>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437" name="Google Shape;437;p35"/>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Google Shape;449;p36">
            <a:extLst>
              <a:ext uri="{FF2B5EF4-FFF2-40B4-BE49-F238E27FC236}">
                <a16:creationId xmlns:a16="http://schemas.microsoft.com/office/drawing/2014/main" id="{F239D732-01BA-8E41-F115-7577B3E79904}"/>
              </a:ext>
            </a:extLst>
          </p:cNvPr>
          <p:cNvSpPr txBox="1"/>
          <p:nvPr/>
        </p:nvSpPr>
        <p:spPr>
          <a:xfrm>
            <a:off x="877950" y="3052469"/>
            <a:ext cx="7388100" cy="2248308"/>
          </a:xfrm>
          <a:prstGeom prst="rect">
            <a:avLst/>
          </a:prstGeom>
          <a:noFill/>
          <a:ln>
            <a:noFill/>
          </a:ln>
        </p:spPr>
        <p:txBody>
          <a:bodyPr spcFirstLastPara="1" wrap="square" lIns="0" tIns="0" rIns="0" bIns="0" anchor="ctr" anchorCtr="0">
            <a:spAutoFit/>
          </a:bodyPr>
          <a:lstStyle/>
          <a:p>
            <a:pPr marL="0" lvl="0" indent="0" algn="ctr" rtl="0">
              <a:lnSpc>
                <a:spcPct val="115000"/>
              </a:lnSpc>
              <a:spcBef>
                <a:spcPts val="0"/>
              </a:spcBef>
              <a:spcAft>
                <a:spcPts val="0"/>
              </a:spcAft>
              <a:buNone/>
            </a:pPr>
            <a:r>
              <a:rPr lang="en-US" sz="3800">
                <a:solidFill>
                  <a:srgbClr val="1F428C"/>
                </a:solidFill>
              </a:rPr>
              <a:t>615-259-4000</a:t>
            </a:r>
            <a:endParaRPr sz="3800">
              <a:solidFill>
                <a:srgbClr val="1F428C"/>
              </a:solidFill>
            </a:endParaRPr>
          </a:p>
          <a:p>
            <a:pPr algn="ctr">
              <a:lnSpc>
                <a:spcPct val="115000"/>
              </a:lnSpc>
              <a:spcBef>
                <a:spcPts val="600"/>
              </a:spcBef>
            </a:pPr>
            <a:r>
              <a:rPr lang="en-US" sz="3800">
                <a:solidFill>
                  <a:srgbClr val="1F428C"/>
                </a:solidFill>
              </a:rPr>
              <a:t>jobcorpsmaterials@mpf.com </a:t>
            </a:r>
            <a:endParaRPr sz="3800">
              <a:solidFill>
                <a:srgbClr val="1F428C"/>
              </a:solidFill>
            </a:endParaRPr>
          </a:p>
          <a:p>
            <a:pPr marL="0" lvl="0" indent="0" algn="ctr" rtl="0">
              <a:lnSpc>
                <a:spcPct val="115000"/>
              </a:lnSpc>
              <a:spcBef>
                <a:spcPts val="600"/>
              </a:spcBef>
              <a:spcAft>
                <a:spcPts val="600"/>
              </a:spcAft>
              <a:buNone/>
            </a:pPr>
            <a:r>
              <a:rPr lang="en-US" sz="3800">
                <a:solidFill>
                  <a:srgbClr val="1F428C"/>
                </a:solidFill>
              </a:rPr>
              <a:t>Thank you!</a:t>
            </a:r>
            <a:endParaRPr sz="3800">
              <a:solidFill>
                <a:srgbClr val="1F428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p:cNvGrpSpPr/>
        <p:nvPr/>
      </p:nvGrpSpPr>
      <p:grpSpPr>
        <a:xfrm>
          <a:off x="0" y="0"/>
          <a:ext cx="0" cy="0"/>
          <a:chOff x="0" y="0"/>
          <a:chExt cx="0" cy="0"/>
        </a:xfrm>
      </p:grpSpPr>
      <p:sp>
        <p:nvSpPr>
          <p:cNvPr id="85" name="Google Shape;85;p16"/>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p:cNvSpPr txBox="1"/>
          <p:nvPr/>
        </p:nvSpPr>
        <p:spPr>
          <a:xfrm>
            <a:off x="700250" y="292750"/>
            <a:ext cx="7719900" cy="4311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600"/>
              </a:spcAft>
              <a:buNone/>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OVERVIEW</a:t>
            </a:r>
            <a:endParaRPr sz="2800">
              <a:solidFill>
                <a:schemeClr val="lt1"/>
              </a:solidFill>
              <a:latin typeface="Oswald"/>
              <a:ea typeface="Oswald"/>
              <a:cs typeface="Oswald"/>
              <a:sym typeface="Oswald"/>
            </a:endParaRPr>
          </a:p>
        </p:txBody>
      </p:sp>
      <p:sp>
        <p:nvSpPr>
          <p:cNvPr id="87" name="Google Shape;87;p16"/>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dirty="0">
                <a:solidFill>
                  <a:schemeClr val="bg1"/>
                </a:solidFill>
                <a:latin typeface="Oswald"/>
              </a:rPr>
              <a:t>jcmarketplace.com.</a:t>
            </a:r>
          </a:p>
        </p:txBody>
      </p:sp>
      <p:pic>
        <p:nvPicPr>
          <p:cNvPr id="88" name="Google Shape;88;p16"/>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website&#10;&#10;Description automatically generated">
            <a:extLst>
              <a:ext uri="{FF2B5EF4-FFF2-40B4-BE49-F238E27FC236}">
                <a16:creationId xmlns:a16="http://schemas.microsoft.com/office/drawing/2014/main" id="{80D0B631-3EC0-864B-01ED-13EFACC2CA74}"/>
              </a:ext>
            </a:extLst>
          </p:cNvPr>
          <p:cNvPicPr>
            <a:picLocks noChangeAspect="1"/>
          </p:cNvPicPr>
          <p:nvPr/>
        </p:nvPicPr>
        <p:blipFill>
          <a:blip r:embed="rId5"/>
          <a:stretch>
            <a:fillRect/>
          </a:stretch>
        </p:blipFill>
        <p:spPr>
          <a:xfrm>
            <a:off x="1785938" y="1485900"/>
            <a:ext cx="5572125" cy="3886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Question </a:t>
            </a:r>
            <a:endParaRPr sz="2800" dirty="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6">
            <a:extLst>
              <a:ext uri="{FF2B5EF4-FFF2-40B4-BE49-F238E27FC236}">
                <a16:creationId xmlns:a16="http://schemas.microsoft.com/office/drawing/2014/main" id="{72D96743-4CD7-4419-56E9-3B939A7EC2FE}"/>
              </a:ext>
            </a:extLst>
          </p:cNvPr>
          <p:cNvSpPr txBox="1"/>
          <p:nvPr/>
        </p:nvSpPr>
        <p:spPr>
          <a:xfrm>
            <a:off x="786246" y="1042582"/>
            <a:ext cx="7695600" cy="4966800"/>
          </a:xfrm>
          <a:prstGeom prst="rect">
            <a:avLst/>
          </a:prstGeom>
          <a:noFill/>
          <a:ln>
            <a:noFill/>
          </a:ln>
        </p:spPr>
        <p:txBody>
          <a:bodyPr spcFirstLastPara="1" wrap="square" lIns="0" tIns="0" rIns="0" bIns="0" anchor="ctr" anchorCtr="0">
            <a:normAutofit/>
          </a:bodyPr>
          <a:lstStyle/>
          <a:p>
            <a:r>
              <a:rPr lang="en-US" sz="3200" dirty="0">
                <a:solidFill>
                  <a:schemeClr val="tx1"/>
                </a:solidFill>
                <a:latin typeface="Calibri"/>
                <a:cs typeface="Calibri"/>
              </a:rPr>
              <a:t>How often do you use materials from the Job Corps Materials Marketplace in your outreach? </a:t>
            </a:r>
          </a:p>
          <a:p>
            <a:endParaRPr lang="en-US" sz="3200" dirty="0">
              <a:solidFill>
                <a:schemeClr val="tx1"/>
              </a:solidFill>
              <a:latin typeface="Calibri"/>
              <a:cs typeface="Calibri"/>
            </a:endParaRPr>
          </a:p>
          <a:p>
            <a:pPr marL="285750" indent="-285750">
              <a:buFont typeface="Arial,Sans-Serif"/>
              <a:buChar char="•"/>
            </a:pPr>
            <a:r>
              <a:rPr lang="en-US" sz="3200" dirty="0">
                <a:solidFill>
                  <a:schemeClr val="tx1"/>
                </a:solidFill>
                <a:latin typeface="Calibri"/>
                <a:cs typeface="Calibri"/>
              </a:rPr>
              <a:t>Daily </a:t>
            </a:r>
          </a:p>
          <a:p>
            <a:pPr marL="285750" indent="-285750">
              <a:buFont typeface="Arial,Sans-Serif"/>
              <a:buChar char="•"/>
            </a:pPr>
            <a:r>
              <a:rPr lang="en-US" sz="3200" dirty="0">
                <a:solidFill>
                  <a:schemeClr val="tx1"/>
                </a:solidFill>
                <a:latin typeface="Calibri"/>
                <a:cs typeface="Calibri"/>
              </a:rPr>
              <a:t>On an as need basis</a:t>
            </a:r>
          </a:p>
          <a:p>
            <a:pPr marL="285750" indent="-285750">
              <a:buFont typeface="Arial,Sans-Serif"/>
              <a:buChar char="•"/>
            </a:pPr>
            <a:r>
              <a:rPr lang="en-US" sz="3200" dirty="0">
                <a:solidFill>
                  <a:schemeClr val="tx1"/>
                </a:solidFill>
                <a:latin typeface="Calibri"/>
                <a:cs typeface="Calibri"/>
              </a:rPr>
              <a:t>I mostly use my own materials</a:t>
            </a:r>
          </a:p>
          <a:p>
            <a:pPr marL="285750" indent="-285750">
              <a:buFont typeface="Arial,Sans-Serif"/>
              <a:buChar char="•"/>
            </a:pPr>
            <a:r>
              <a:rPr lang="en-US" sz="3200" dirty="0">
                <a:solidFill>
                  <a:schemeClr val="tx1"/>
                </a:solidFill>
                <a:latin typeface="Calibri"/>
                <a:cs typeface="Calibri"/>
              </a:rPr>
              <a:t>I never use the Materials Marketplace </a:t>
            </a:r>
          </a:p>
          <a:p>
            <a:pPr marL="0" lvl="0" indent="0" algn="l" rtl="0">
              <a:lnSpc>
                <a:spcPct val="115000"/>
              </a:lnSpc>
              <a:spcBef>
                <a:spcPts val="600"/>
              </a:spcBef>
              <a:spcAft>
                <a:spcPts val="600"/>
              </a:spcAft>
              <a:buNone/>
            </a:pPr>
            <a:endParaRPr sz="1800">
              <a:solidFill>
                <a:srgbClr val="1F428C"/>
              </a:solidFill>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3727180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0"/>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700250" y="254385"/>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Question </a:t>
            </a:r>
            <a:endParaRPr sz="2800" dirty="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2" name="Google Shape;92;p16">
            <a:extLst>
              <a:ext uri="{FF2B5EF4-FFF2-40B4-BE49-F238E27FC236}">
                <a16:creationId xmlns:a16="http://schemas.microsoft.com/office/drawing/2014/main" id="{72D96743-4CD7-4419-56E9-3B939A7EC2FE}"/>
              </a:ext>
            </a:extLst>
          </p:cNvPr>
          <p:cNvSpPr txBox="1"/>
          <p:nvPr/>
        </p:nvSpPr>
        <p:spPr>
          <a:xfrm>
            <a:off x="786246" y="1042582"/>
            <a:ext cx="7695600" cy="4966800"/>
          </a:xfrm>
          <a:prstGeom prst="rect">
            <a:avLst/>
          </a:prstGeom>
          <a:noFill/>
          <a:ln>
            <a:noFill/>
          </a:ln>
        </p:spPr>
        <p:txBody>
          <a:bodyPr spcFirstLastPara="1" wrap="square" lIns="0" tIns="0" rIns="0" bIns="0" anchor="ctr" anchorCtr="0">
            <a:normAutofit/>
          </a:bodyPr>
          <a:lstStyle/>
          <a:p>
            <a:r>
              <a:rPr lang="en-US" sz="3200" dirty="0">
                <a:solidFill>
                  <a:schemeClr val="tx1"/>
                </a:solidFill>
                <a:latin typeface="Calibri"/>
                <a:cs typeface="Calibri"/>
              </a:rPr>
              <a:t>How much does it cost to order a material from the Materials Marketplace? </a:t>
            </a:r>
          </a:p>
          <a:p>
            <a:endParaRPr lang="en-US" sz="3200" dirty="0">
              <a:solidFill>
                <a:schemeClr val="tx1"/>
              </a:solidFill>
              <a:latin typeface="Calibri"/>
              <a:cs typeface="Calibri"/>
            </a:endParaRPr>
          </a:p>
          <a:p>
            <a:r>
              <a:rPr lang="en-US" sz="3200" dirty="0">
                <a:solidFill>
                  <a:schemeClr val="tx1"/>
                </a:solidFill>
                <a:latin typeface="Calibri"/>
                <a:cs typeface="Calibri"/>
              </a:rPr>
              <a:t>A) Free</a:t>
            </a:r>
          </a:p>
          <a:p>
            <a:r>
              <a:rPr lang="en-US" sz="3200" dirty="0">
                <a:solidFill>
                  <a:schemeClr val="tx1"/>
                </a:solidFill>
                <a:latin typeface="Calibri"/>
                <a:cs typeface="Calibri"/>
              </a:rPr>
              <a:t>B) $5</a:t>
            </a:r>
          </a:p>
          <a:p>
            <a:r>
              <a:rPr lang="en-US" sz="3200" dirty="0">
                <a:solidFill>
                  <a:schemeClr val="tx1"/>
                </a:solidFill>
                <a:latin typeface="Calibri"/>
                <a:cs typeface="Calibri"/>
              </a:rPr>
              <a:t>C) $10</a:t>
            </a:r>
          </a:p>
          <a:p>
            <a:r>
              <a:rPr lang="en-US" sz="3200" dirty="0">
                <a:solidFill>
                  <a:schemeClr val="tx1"/>
                </a:solidFill>
                <a:latin typeface="Calibri"/>
                <a:cs typeface="Calibri"/>
              </a:rPr>
              <a:t>D) $20</a:t>
            </a:r>
            <a:endParaRPr lang="en-US" sz="3200" dirty="0">
              <a:solidFill>
                <a:schemeClr val="tx1"/>
              </a:solidFill>
            </a:endParaRPr>
          </a:p>
          <a:p>
            <a:pPr marL="0" lvl="0" indent="0" algn="l" rtl="0">
              <a:lnSpc>
                <a:spcPct val="115000"/>
              </a:lnSpc>
              <a:spcBef>
                <a:spcPts val="600"/>
              </a:spcBef>
              <a:spcAft>
                <a:spcPts val="600"/>
              </a:spcAft>
              <a:buNone/>
            </a:pPr>
            <a:endParaRPr sz="1800">
              <a:solidFill>
                <a:srgbClr val="1F428C"/>
              </a:solidFill>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extLst>
      <p:ext uri="{BB962C8B-B14F-4D97-AF65-F5344CB8AC3E}">
        <p14:creationId xmlns:p14="http://schemas.microsoft.com/office/powerpoint/2010/main" val="8682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2578" y="213891"/>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How to Use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website&#10;&#10;Description automatically generated">
            <a:extLst>
              <a:ext uri="{FF2B5EF4-FFF2-40B4-BE49-F238E27FC236}">
                <a16:creationId xmlns:a16="http://schemas.microsoft.com/office/drawing/2014/main" id="{79588395-03FA-EE86-4C8C-410AB388FAF3}"/>
              </a:ext>
            </a:extLst>
          </p:cNvPr>
          <p:cNvPicPr>
            <a:picLocks noChangeAspect="1"/>
          </p:cNvPicPr>
          <p:nvPr/>
        </p:nvPicPr>
        <p:blipFill>
          <a:blip r:embed="rId5"/>
          <a:stretch>
            <a:fillRect/>
          </a:stretch>
        </p:blipFill>
        <p:spPr>
          <a:xfrm>
            <a:off x="395287" y="1340860"/>
            <a:ext cx="5153025" cy="2638425"/>
          </a:xfrm>
          <a:prstGeom prst="rect">
            <a:avLst/>
          </a:prstGeom>
        </p:spPr>
      </p:pic>
      <p:pic>
        <p:nvPicPr>
          <p:cNvPr id="3" name="Picture 2" descr="A screenshot of a web page&#10;&#10;Description automatically generated">
            <a:extLst>
              <a:ext uri="{FF2B5EF4-FFF2-40B4-BE49-F238E27FC236}">
                <a16:creationId xmlns:a16="http://schemas.microsoft.com/office/drawing/2014/main" id="{C5EC2933-15AE-5348-923A-CBCD55B681EB}"/>
              </a:ext>
            </a:extLst>
          </p:cNvPr>
          <p:cNvPicPr>
            <a:picLocks noChangeAspect="1"/>
          </p:cNvPicPr>
          <p:nvPr/>
        </p:nvPicPr>
        <p:blipFill>
          <a:blip r:embed="rId6"/>
          <a:stretch>
            <a:fillRect/>
          </a:stretch>
        </p:blipFill>
        <p:spPr>
          <a:xfrm>
            <a:off x="4653829" y="3680980"/>
            <a:ext cx="3764106" cy="2166504"/>
          </a:xfrm>
          <a:prstGeom prst="rect">
            <a:avLst/>
          </a:prstGeom>
        </p:spPr>
      </p:pic>
      <p:sp>
        <p:nvSpPr>
          <p:cNvPr id="4" name="TextBox 2">
            <a:extLst>
              <a:ext uri="{FF2B5EF4-FFF2-40B4-BE49-F238E27FC236}">
                <a16:creationId xmlns:a16="http://schemas.microsoft.com/office/drawing/2014/main" id="{C890CC02-D74C-46F6-AB20-1B94728C21F5}"/>
              </a:ext>
            </a:extLst>
          </p:cNvPr>
          <p:cNvSpPr txBox="1"/>
          <p:nvPr/>
        </p:nvSpPr>
        <p:spPr>
          <a:xfrm>
            <a:off x="779719" y="4331587"/>
            <a:ext cx="5072332" cy="58477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rgbClr val="000000"/>
                </a:solidFill>
                <a:latin typeface="Oswald"/>
                <a:cs typeface="Calibri"/>
              </a:rPr>
              <a:t>jcmarketplace.com </a:t>
            </a:r>
          </a:p>
        </p:txBody>
      </p:sp>
      <p:sp>
        <p:nvSpPr>
          <p:cNvPr id="5" name="TextBox 1">
            <a:extLst>
              <a:ext uri="{FF2B5EF4-FFF2-40B4-BE49-F238E27FC236}">
                <a16:creationId xmlns:a16="http://schemas.microsoft.com/office/drawing/2014/main" id="{D79EF03D-AA54-1A91-478F-63DD08615548}"/>
              </a:ext>
            </a:extLst>
          </p:cNvPr>
          <p:cNvSpPr txBox="1"/>
          <p:nvPr/>
        </p:nvSpPr>
        <p:spPr>
          <a:xfrm>
            <a:off x="480073" y="5055345"/>
            <a:ext cx="586197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400" dirty="0">
                <a:solidFill>
                  <a:srgbClr val="000000"/>
                </a:solidFill>
                <a:latin typeface="Arial"/>
                <a:cs typeface="Arial"/>
              </a:rPr>
              <a:t>jobcorpsmaterials@mpf.com</a:t>
            </a:r>
          </a:p>
        </p:txBody>
      </p:sp>
    </p:spTree>
    <p:extLst>
      <p:ext uri="{BB962C8B-B14F-4D97-AF65-F5344CB8AC3E}">
        <p14:creationId xmlns:p14="http://schemas.microsoft.com/office/powerpoint/2010/main" val="105132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Costs Associated with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descr="A group of square cards&#10;&#10;Description automatically generated">
            <a:extLst>
              <a:ext uri="{FF2B5EF4-FFF2-40B4-BE49-F238E27FC236}">
                <a16:creationId xmlns:a16="http://schemas.microsoft.com/office/drawing/2014/main" id="{36E5A8B1-3B26-1CC5-766A-DF1853BFBA9F}"/>
              </a:ext>
            </a:extLst>
          </p:cNvPr>
          <p:cNvPicPr>
            <a:picLocks noChangeAspect="1"/>
          </p:cNvPicPr>
          <p:nvPr/>
        </p:nvPicPr>
        <p:blipFill>
          <a:blip r:embed="rId5"/>
          <a:stretch>
            <a:fillRect/>
          </a:stretch>
        </p:blipFill>
        <p:spPr>
          <a:xfrm>
            <a:off x="4781232" y="2079456"/>
            <a:ext cx="3324225" cy="3238500"/>
          </a:xfrm>
          <a:prstGeom prst="rect">
            <a:avLst/>
          </a:prstGeom>
        </p:spPr>
      </p:pic>
      <p:pic>
        <p:nvPicPr>
          <p:cNvPr id="2" name="Picture 1" descr="JBCPS L12ab JC Recruitment Flier (1) Page 1">
            <a:extLst>
              <a:ext uri="{FF2B5EF4-FFF2-40B4-BE49-F238E27FC236}">
                <a16:creationId xmlns:a16="http://schemas.microsoft.com/office/drawing/2014/main" id="{266501D8-F4E1-307E-BDEC-8EFE264B63E4}"/>
              </a:ext>
            </a:extLst>
          </p:cNvPr>
          <p:cNvPicPr>
            <a:picLocks noChangeAspect="1"/>
          </p:cNvPicPr>
          <p:nvPr/>
        </p:nvPicPr>
        <p:blipFill>
          <a:blip r:embed="rId6"/>
          <a:srcRect l="11060" r="11905" b="881"/>
          <a:stretch/>
        </p:blipFill>
        <p:spPr>
          <a:xfrm>
            <a:off x="1031815" y="1577915"/>
            <a:ext cx="3261774" cy="4225338"/>
          </a:xfrm>
          <a:prstGeom prst="rect">
            <a:avLst/>
          </a:prstGeom>
        </p:spPr>
      </p:pic>
    </p:spTree>
    <p:extLst>
      <p:ext uri="{BB962C8B-B14F-4D97-AF65-F5344CB8AC3E}">
        <p14:creationId xmlns:p14="http://schemas.microsoft.com/office/powerpoint/2010/main" val="4155876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Ordering from the Materials Marketplace</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 name="Picture 1" descr="A screenshot of a phone&#10;&#10;Description automatically generated">
            <a:extLst>
              <a:ext uri="{FF2B5EF4-FFF2-40B4-BE49-F238E27FC236}">
                <a16:creationId xmlns:a16="http://schemas.microsoft.com/office/drawing/2014/main" id="{6C62F49E-67E0-7C49-3F3E-2C9F818EFBDF}"/>
              </a:ext>
            </a:extLst>
          </p:cNvPr>
          <p:cNvPicPr>
            <a:picLocks noChangeAspect="1"/>
          </p:cNvPicPr>
          <p:nvPr/>
        </p:nvPicPr>
        <p:blipFill>
          <a:blip r:embed="rId5"/>
          <a:stretch>
            <a:fillRect/>
          </a:stretch>
        </p:blipFill>
        <p:spPr>
          <a:xfrm>
            <a:off x="2938463" y="1443038"/>
            <a:ext cx="3267075" cy="3971925"/>
          </a:xfrm>
          <a:prstGeom prst="rect">
            <a:avLst/>
          </a:prstGeom>
        </p:spPr>
      </p:pic>
    </p:spTree>
    <p:extLst>
      <p:ext uri="{BB962C8B-B14F-4D97-AF65-F5344CB8AC3E}">
        <p14:creationId xmlns:p14="http://schemas.microsoft.com/office/powerpoint/2010/main" val="1873173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dirty="0">
                <a:solidFill>
                  <a:srgbClr val="D83448"/>
                </a:solidFill>
                <a:latin typeface="Oswald"/>
                <a:ea typeface="Oswald"/>
                <a:cs typeface="Oswald"/>
                <a:sym typeface="Oswald"/>
              </a:rPr>
              <a:t>///</a:t>
            </a:r>
            <a:r>
              <a:rPr lang="en-US" sz="2800" dirty="0">
                <a:solidFill>
                  <a:schemeClr val="lt1"/>
                </a:solidFill>
                <a:latin typeface="Oswald"/>
                <a:ea typeface="Oswald"/>
                <a:cs typeface="Oswald"/>
                <a:sym typeface="Oswald"/>
              </a:rPr>
              <a:t> Question </a:t>
            </a:r>
            <a:endParaRPr sz="2800" dirty="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 name="TextBox 2">
            <a:extLst>
              <a:ext uri="{FF2B5EF4-FFF2-40B4-BE49-F238E27FC236}">
                <a16:creationId xmlns:a16="http://schemas.microsoft.com/office/drawing/2014/main" id="{942E8906-2100-48DF-8FA8-3DE104903756}"/>
              </a:ext>
            </a:extLst>
          </p:cNvPr>
          <p:cNvSpPr txBox="1"/>
          <p:nvPr/>
        </p:nvSpPr>
        <p:spPr>
          <a:xfrm>
            <a:off x="492163" y="1298864"/>
            <a:ext cx="7937019"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Calibri"/>
                <a:cs typeface="Segoe UI"/>
              </a:rPr>
              <a:t>Does the MP&amp;F team coordinate customized pieces for center? </a:t>
            </a:r>
            <a:endParaRPr lang="en-US" sz="3600" dirty="0">
              <a:latin typeface="Calibri"/>
            </a:endParaRPr>
          </a:p>
          <a:p>
            <a:r>
              <a:rPr lang="en-US" sz="3600" dirty="0">
                <a:latin typeface="Calibri"/>
                <a:cs typeface="Segoe UI"/>
              </a:rPr>
              <a:t>​</a:t>
            </a:r>
            <a:endParaRPr lang="en-US" sz="3600" dirty="0">
              <a:latin typeface="Calibri"/>
            </a:endParaRPr>
          </a:p>
          <a:p>
            <a:pPr marL="228600" indent="-228600">
              <a:buFont typeface=""/>
              <a:buChar char="•"/>
            </a:pPr>
            <a:r>
              <a:rPr lang="en-US" sz="3600" dirty="0">
                <a:latin typeface="Calibri"/>
              </a:rPr>
              <a:t>Yes ​</a:t>
            </a:r>
          </a:p>
          <a:p>
            <a:pPr marL="228600" indent="-228600">
              <a:buFont typeface=""/>
              <a:buChar char="•"/>
            </a:pPr>
            <a:r>
              <a:rPr lang="en-US" sz="3600" dirty="0">
                <a:latin typeface="Calibri"/>
              </a:rPr>
              <a:t>No </a:t>
            </a:r>
          </a:p>
        </p:txBody>
      </p:sp>
    </p:spTree>
    <p:extLst>
      <p:ext uri="{BB962C8B-B14F-4D97-AF65-F5344CB8AC3E}">
        <p14:creationId xmlns:p14="http://schemas.microsoft.com/office/powerpoint/2010/main" val="3410915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AFA"/>
        </a:solidFill>
        <a:effectLst/>
      </p:bgPr>
    </p:bg>
    <p:spTree>
      <p:nvGrpSpPr>
        <p:cNvPr id="1" name="Shape 84">
          <a:extLst>
            <a:ext uri="{FF2B5EF4-FFF2-40B4-BE49-F238E27FC236}">
              <a16:creationId xmlns:a16="http://schemas.microsoft.com/office/drawing/2014/main" id="{350A1E0C-3BD0-C525-5B72-D6CDF3BA9F3C}"/>
            </a:ext>
          </a:extLst>
        </p:cNvPr>
        <p:cNvGrpSpPr/>
        <p:nvPr/>
      </p:nvGrpSpPr>
      <p:grpSpPr>
        <a:xfrm>
          <a:off x="0" y="0"/>
          <a:ext cx="0" cy="0"/>
          <a:chOff x="0" y="0"/>
          <a:chExt cx="0" cy="0"/>
        </a:xfrm>
      </p:grpSpPr>
      <p:sp>
        <p:nvSpPr>
          <p:cNvPr id="85" name="Google Shape;85;p16">
            <a:extLst>
              <a:ext uri="{FF2B5EF4-FFF2-40B4-BE49-F238E27FC236}">
                <a16:creationId xmlns:a16="http://schemas.microsoft.com/office/drawing/2014/main" id="{7974ED2A-06B5-E223-5C2C-6580C9635A3D}"/>
              </a:ext>
            </a:extLst>
          </p:cNvPr>
          <p:cNvSpPr/>
          <p:nvPr/>
        </p:nvSpPr>
        <p:spPr>
          <a:xfrm>
            <a:off x="-100" y="10391"/>
            <a:ext cx="9144000" cy="850800"/>
          </a:xfrm>
          <a:prstGeom prst="rect">
            <a:avLst/>
          </a:prstGeom>
          <a:solidFill>
            <a:srgbClr val="1F428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86" name="Google Shape;86;p16">
            <a:extLst>
              <a:ext uri="{FF2B5EF4-FFF2-40B4-BE49-F238E27FC236}">
                <a16:creationId xmlns:a16="http://schemas.microsoft.com/office/drawing/2014/main" id="{DB9A9EFB-DFA0-FBE1-7F58-F7A9840CAF67}"/>
              </a:ext>
            </a:extLst>
          </p:cNvPr>
          <p:cNvSpPr txBox="1"/>
          <p:nvPr/>
        </p:nvSpPr>
        <p:spPr>
          <a:xfrm>
            <a:off x="276707" y="177794"/>
            <a:ext cx="7719900" cy="507831"/>
          </a:xfrm>
          <a:prstGeom prst="rect">
            <a:avLst/>
          </a:prstGeom>
          <a:noFill/>
          <a:ln>
            <a:noFill/>
          </a:ln>
        </p:spPr>
        <p:txBody>
          <a:bodyPr spcFirstLastPara="1" wrap="square" lIns="0" tIns="0" rIns="0" bIns="0" anchor="ctr" anchorCtr="0">
            <a:spAutoFit/>
          </a:bodyPr>
          <a:lstStyle/>
          <a:p>
            <a:pPr>
              <a:spcAft>
                <a:spcPts val="600"/>
              </a:spcAft>
            </a:pPr>
            <a:r>
              <a:rPr lang="en-US" sz="2800">
                <a:solidFill>
                  <a:srgbClr val="D83448"/>
                </a:solidFill>
                <a:latin typeface="Oswald"/>
                <a:ea typeface="Oswald"/>
                <a:cs typeface="Oswald"/>
                <a:sym typeface="Oswald"/>
              </a:rPr>
              <a:t>///</a:t>
            </a:r>
            <a:r>
              <a:rPr lang="en-US" sz="2800">
                <a:solidFill>
                  <a:schemeClr val="lt1"/>
                </a:solidFill>
                <a:latin typeface="Oswald"/>
                <a:ea typeface="Oswald"/>
                <a:cs typeface="Oswald"/>
                <a:sym typeface="Oswald"/>
              </a:rPr>
              <a:t> Contact Us</a:t>
            </a:r>
            <a:endParaRPr sz="2800">
              <a:solidFill>
                <a:schemeClr val="lt1"/>
              </a:solidFill>
              <a:latin typeface="Oswald"/>
              <a:ea typeface="Oswald"/>
              <a:cs typeface="Oswald"/>
              <a:sym typeface="Oswald"/>
            </a:endParaRPr>
          </a:p>
        </p:txBody>
      </p:sp>
      <p:sp>
        <p:nvSpPr>
          <p:cNvPr id="87" name="Google Shape;87;p16">
            <a:extLst>
              <a:ext uri="{FF2B5EF4-FFF2-40B4-BE49-F238E27FC236}">
                <a16:creationId xmlns:a16="http://schemas.microsoft.com/office/drawing/2014/main" id="{CC10274B-8AC4-EF0A-F643-A67AA15086FA}"/>
              </a:ext>
            </a:extLst>
          </p:cNvPr>
          <p:cNvSpPr/>
          <p:nvPr/>
        </p:nvSpPr>
        <p:spPr>
          <a:xfrm>
            <a:off x="-100" y="6219700"/>
            <a:ext cx="9144000" cy="6384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88" name="Google Shape;88;p16">
            <a:extLst>
              <a:ext uri="{FF2B5EF4-FFF2-40B4-BE49-F238E27FC236}">
                <a16:creationId xmlns:a16="http://schemas.microsoft.com/office/drawing/2014/main" id="{D11813A2-D240-448E-224B-F4E8537D4031}"/>
              </a:ext>
            </a:extLst>
          </p:cNvPr>
          <p:cNvPicPr preferRelativeResize="0"/>
          <p:nvPr/>
        </p:nvPicPr>
        <p:blipFill>
          <a:blip r:embed="rId3">
            <a:alphaModFix/>
          </a:blip>
          <a:stretch>
            <a:fillRect/>
          </a:stretch>
        </p:blipFill>
        <p:spPr>
          <a:xfrm>
            <a:off x="7783249" y="6010775"/>
            <a:ext cx="636183" cy="719548"/>
          </a:xfrm>
          <a:prstGeom prst="rect">
            <a:avLst/>
          </a:prstGeom>
          <a:noFill/>
          <a:ln>
            <a:noFill/>
          </a:ln>
        </p:spPr>
      </p:pic>
      <p:sp>
        <p:nvSpPr>
          <p:cNvPr id="89" name="Google Shape;89;p16">
            <a:extLst>
              <a:ext uri="{FF2B5EF4-FFF2-40B4-BE49-F238E27FC236}">
                <a16:creationId xmlns:a16="http://schemas.microsoft.com/office/drawing/2014/main" id="{A33A7A9F-5EBA-4DCF-97F1-F3CC7F5A1A33}"/>
              </a:ext>
            </a:extLst>
          </p:cNvPr>
          <p:cNvSpPr/>
          <p:nvPr/>
        </p:nvSpPr>
        <p:spPr>
          <a:xfrm>
            <a:off x="277100" y="-479825"/>
            <a:ext cx="397500" cy="284700"/>
          </a:xfrm>
          <a:prstGeom prst="rect">
            <a:avLst/>
          </a:prstGeom>
          <a:solidFill>
            <a:srgbClr val="97CFEA"/>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6">
            <a:extLst>
              <a:ext uri="{FF2B5EF4-FFF2-40B4-BE49-F238E27FC236}">
                <a16:creationId xmlns:a16="http://schemas.microsoft.com/office/drawing/2014/main" id="{7E5AFB29-5210-B1AB-3CFD-A7D54C9D900A}"/>
              </a:ext>
            </a:extLst>
          </p:cNvPr>
          <p:cNvSpPr/>
          <p:nvPr/>
        </p:nvSpPr>
        <p:spPr>
          <a:xfrm>
            <a:off x="1037875" y="-479825"/>
            <a:ext cx="397500" cy="284700"/>
          </a:xfrm>
          <a:prstGeom prst="rect">
            <a:avLst/>
          </a:prstGeom>
          <a:solidFill>
            <a:srgbClr val="1F428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1" name="Google Shape;91;p16">
            <a:extLst>
              <a:ext uri="{FF2B5EF4-FFF2-40B4-BE49-F238E27FC236}">
                <a16:creationId xmlns:a16="http://schemas.microsoft.com/office/drawing/2014/main" id="{636C7FDA-440D-E32F-8CF2-C3D18123E5B7}"/>
              </a:ext>
            </a:extLst>
          </p:cNvPr>
          <p:cNvSpPr/>
          <p:nvPr/>
        </p:nvSpPr>
        <p:spPr>
          <a:xfrm>
            <a:off x="1798650" y="-479825"/>
            <a:ext cx="397500" cy="284700"/>
          </a:xfrm>
          <a:prstGeom prst="rect">
            <a:avLst/>
          </a:prstGeom>
          <a:solidFill>
            <a:srgbClr val="D83448"/>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93" name="Google Shape;93;p16">
            <a:extLst>
              <a:ext uri="{FF2B5EF4-FFF2-40B4-BE49-F238E27FC236}">
                <a16:creationId xmlns:a16="http://schemas.microsoft.com/office/drawing/2014/main" id="{528A5618-4BC1-7007-7B69-58639CE6F0EF}"/>
              </a:ext>
            </a:extLst>
          </p:cNvPr>
          <p:cNvPicPr preferRelativeResize="0"/>
          <p:nvPr/>
        </p:nvPicPr>
        <p:blipFill rotWithShape="1">
          <a:blip r:embed="rId4">
            <a:alphaModFix amt="10000"/>
          </a:blip>
          <a:srcRect t="43930"/>
          <a:stretch/>
        </p:blipFill>
        <p:spPr>
          <a:xfrm>
            <a:off x="6698775" y="566102"/>
            <a:ext cx="2521325" cy="284700"/>
          </a:xfrm>
          <a:prstGeom prst="rect">
            <a:avLst/>
          </a:prstGeom>
          <a:noFill/>
          <a:ln>
            <a:noFill/>
          </a:ln>
          <a:effectLst>
            <a:reflection endPos="30000" dist="38100" dir="5400000" fadeDir="5400012" sy="-100000" algn="bl" rotWithShape="0"/>
          </a:effectLst>
        </p:spPr>
      </p:pic>
      <p:sp>
        <p:nvSpPr>
          <p:cNvPr id="94" name="Google Shape;94;p16">
            <a:extLst>
              <a:ext uri="{FF2B5EF4-FFF2-40B4-BE49-F238E27FC236}">
                <a16:creationId xmlns:a16="http://schemas.microsoft.com/office/drawing/2014/main" id="{2C0FD0FB-AD97-AC0E-80C2-D4C0923F31AD}"/>
              </a:ext>
            </a:extLst>
          </p:cNvPr>
          <p:cNvSpPr/>
          <p:nvPr/>
        </p:nvSpPr>
        <p:spPr>
          <a:xfrm>
            <a:off x="-100" y="850788"/>
            <a:ext cx="9144000" cy="72300"/>
          </a:xfrm>
          <a:prstGeom prst="rect">
            <a:avLst/>
          </a:prstGeom>
          <a:solidFill>
            <a:srgbClr val="D8344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 name="Picture 3" descr="Text&#10;&#10;Description automatically generated">
            <a:extLst>
              <a:ext uri="{FF2B5EF4-FFF2-40B4-BE49-F238E27FC236}">
                <a16:creationId xmlns:a16="http://schemas.microsoft.com/office/drawing/2014/main" id="{9A4884E0-28BA-43BF-6114-B8DBD7D053BF}"/>
              </a:ext>
            </a:extLst>
          </p:cNvPr>
          <p:cNvPicPr>
            <a:picLocks noChangeAspect="1"/>
          </p:cNvPicPr>
          <p:nvPr/>
        </p:nvPicPr>
        <p:blipFill>
          <a:blip r:embed="rId5"/>
          <a:stretch>
            <a:fillRect/>
          </a:stretch>
        </p:blipFill>
        <p:spPr>
          <a:xfrm>
            <a:off x="7273052" y="1080136"/>
            <a:ext cx="1653323" cy="4697729"/>
          </a:xfrm>
          <a:prstGeom prst="rect">
            <a:avLst/>
          </a:prstGeom>
        </p:spPr>
      </p:pic>
      <p:sp>
        <p:nvSpPr>
          <p:cNvPr id="6" name="TextBox 5">
            <a:extLst>
              <a:ext uri="{FF2B5EF4-FFF2-40B4-BE49-F238E27FC236}">
                <a16:creationId xmlns:a16="http://schemas.microsoft.com/office/drawing/2014/main" id="{878C97D3-7A54-B395-F624-A29059D5FBA0}"/>
              </a:ext>
            </a:extLst>
          </p:cNvPr>
          <p:cNvSpPr txBox="1"/>
          <p:nvPr/>
        </p:nvSpPr>
        <p:spPr>
          <a:xfrm>
            <a:off x="89705" y="1558785"/>
            <a:ext cx="429316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rtl="0">
              <a:buChar char="•"/>
            </a:pPr>
            <a:r>
              <a:rPr lang="en-US" sz="2400" baseline="0">
                <a:solidFill>
                  <a:schemeClr val="tx1"/>
                </a:solidFill>
                <a:ea typeface="Segoe UI"/>
                <a:cs typeface="Segoe UI"/>
              </a:rPr>
              <a:t>Personalized event fliers </a:t>
            </a:r>
            <a:r>
              <a:rPr lang="en-US" sz="2400">
                <a:solidFill>
                  <a:schemeClr val="tx1"/>
                </a:solidFill>
                <a:ea typeface="Segoe UI"/>
                <a:cs typeface="Segoe UI"/>
              </a:rPr>
              <a:t>​</a:t>
            </a:r>
            <a:endParaRPr lang="en-US" sz="2400">
              <a:solidFill>
                <a:schemeClr val="tx1"/>
              </a:solidFill>
              <a:cs typeface="Segoe UI"/>
            </a:endParaRPr>
          </a:p>
          <a:p>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Pieces available for customization on the Materials Marketplace </a:t>
            </a:r>
            <a:r>
              <a:rPr lang="en-US" sz="2400">
                <a:solidFill>
                  <a:schemeClr val="tx1"/>
                </a:solidFill>
                <a:ea typeface="Segoe UI"/>
                <a:cs typeface="Segoe UI"/>
              </a:rPr>
              <a:t>​</a:t>
            </a:r>
          </a:p>
          <a:p>
            <a:pPr marL="457200" indent="-457200">
              <a:buChar char="•"/>
            </a:pPr>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Bulk orders </a:t>
            </a:r>
            <a:r>
              <a:rPr lang="en-US" sz="2400">
                <a:solidFill>
                  <a:schemeClr val="tx1"/>
                </a:solidFill>
                <a:ea typeface="Segoe UI"/>
                <a:cs typeface="Segoe UI"/>
              </a:rPr>
              <a:t>​</a:t>
            </a:r>
          </a:p>
          <a:p>
            <a:pPr marL="457200" indent="-457200">
              <a:buChar char="•"/>
            </a:pPr>
            <a:endParaRPr lang="en-US" sz="2400">
              <a:solidFill>
                <a:schemeClr val="tx1"/>
              </a:solidFill>
              <a:ea typeface="Segoe UI"/>
              <a:cs typeface="Segoe UI"/>
            </a:endParaRPr>
          </a:p>
          <a:p>
            <a:pPr marL="457200" indent="-457200" rtl="0">
              <a:buChar char="•"/>
            </a:pPr>
            <a:r>
              <a:rPr lang="en-US" sz="2400" baseline="0">
                <a:solidFill>
                  <a:schemeClr val="tx1"/>
                </a:solidFill>
                <a:ea typeface="Segoe UI"/>
                <a:cs typeface="Segoe UI"/>
              </a:rPr>
              <a:t>Tracking missing orders </a:t>
            </a:r>
            <a:endParaRPr lang="en-US" sz="2400">
              <a:solidFill>
                <a:schemeClr val="tx1"/>
              </a:solidFill>
            </a:endParaRPr>
          </a:p>
        </p:txBody>
      </p:sp>
      <p:sp>
        <p:nvSpPr>
          <p:cNvPr id="7" name="TextBox 1">
            <a:extLst>
              <a:ext uri="{FF2B5EF4-FFF2-40B4-BE49-F238E27FC236}">
                <a16:creationId xmlns:a16="http://schemas.microsoft.com/office/drawing/2014/main" id="{D79EF03D-AA54-1A91-478F-63DD08615548}"/>
              </a:ext>
            </a:extLst>
          </p:cNvPr>
          <p:cNvSpPr txBox="1"/>
          <p:nvPr/>
        </p:nvSpPr>
        <p:spPr>
          <a:xfrm>
            <a:off x="224744" y="5200822"/>
            <a:ext cx="6738797"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2800" b="1">
                <a:solidFill>
                  <a:srgbClr val="000000"/>
                </a:solidFill>
                <a:latin typeface="Arial"/>
                <a:cs typeface="Calibri"/>
              </a:rPr>
              <a:t>jobcorpsmaterials@mpf.com</a:t>
            </a:r>
          </a:p>
        </p:txBody>
      </p:sp>
      <p:pic>
        <p:nvPicPr>
          <p:cNvPr id="3" name="Picture 2" descr="042224 JC BusinessCards template for marketplace2">
            <a:extLst>
              <a:ext uri="{FF2B5EF4-FFF2-40B4-BE49-F238E27FC236}">
                <a16:creationId xmlns:a16="http://schemas.microsoft.com/office/drawing/2014/main" id="{1BADA377-D3FF-3CC4-0AB5-FB6B637C0081}"/>
              </a:ext>
            </a:extLst>
          </p:cNvPr>
          <p:cNvPicPr>
            <a:picLocks noChangeAspect="1"/>
          </p:cNvPicPr>
          <p:nvPr/>
        </p:nvPicPr>
        <p:blipFill>
          <a:blip r:embed="rId6"/>
          <a:srcRect l="1142" t="22864" r="-252" b="22709"/>
          <a:stretch/>
        </p:blipFill>
        <p:spPr>
          <a:xfrm>
            <a:off x="4065702" y="3475726"/>
            <a:ext cx="3205586" cy="1730283"/>
          </a:xfrm>
          <a:prstGeom prst="rect">
            <a:avLst/>
          </a:prstGeom>
        </p:spPr>
      </p:pic>
    </p:spTree>
    <p:extLst>
      <p:ext uri="{BB962C8B-B14F-4D97-AF65-F5344CB8AC3E}">
        <p14:creationId xmlns:p14="http://schemas.microsoft.com/office/powerpoint/2010/main" val="4022954040"/>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c566ea-3687-4866-8539-4065a8f365c4" xsi:nil="true"/>
    <Number xmlns="917e6702-67a8-474f-9f79-c81f2b2d782f" xsi:nil="true"/>
    <Image xmlns="917e6702-67a8-474f-9f79-c81f2b2d782f" xsi:nil="true"/>
    <MWReviewed xmlns="917e6702-67a8-474f-9f79-c81f2b2d782f" xsi:nil="true"/>
    <Reviewed xmlns="917e6702-67a8-474f-9f79-c81f2b2d782f">false</Reviewed>
    <lcf76f155ced4ddcb4097134ff3c332f xmlns="917e6702-67a8-474f-9f79-c81f2b2d782f">
      <Terms xmlns="http://schemas.microsoft.com/office/infopath/2007/PartnerControls"/>
    </lcf76f155ced4ddcb4097134ff3c332f>
    <SharedWithUsers xmlns="0bc566ea-3687-4866-8539-4065a8f365c4">
      <UserInfo>
        <DisplayName>Amanda Amorese</DisplayName>
        <AccountId>5141</AccountId>
        <AccountType/>
      </UserInfo>
      <UserInfo>
        <DisplayName>Patti Grod</DisplayName>
        <AccountId>94</AccountId>
        <AccountType/>
      </UserInfo>
      <UserInfo>
        <DisplayName>Audrey Gordon</DisplayName>
        <AccountId>14426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5F2B1BC2945D34E977C433259C9D2CB" ma:contentTypeVersion="22" ma:contentTypeDescription="Create a new document." ma:contentTypeScope="" ma:versionID="a65f4832971b76a7632f16eda5c58240">
  <xsd:schema xmlns:xsd="http://www.w3.org/2001/XMLSchema" xmlns:xs="http://www.w3.org/2001/XMLSchema" xmlns:p="http://schemas.microsoft.com/office/2006/metadata/properties" xmlns:ns2="917e6702-67a8-474f-9f79-c81f2b2d782f" xmlns:ns3="0bc566ea-3687-4866-8539-4065a8f365c4" targetNamespace="http://schemas.microsoft.com/office/2006/metadata/properties" ma:root="true" ma:fieldsID="24ead84b1209c4c9dfa0bfc343b45a94" ns2:_="" ns3:_="">
    <xsd:import namespace="917e6702-67a8-474f-9f79-c81f2b2d782f"/>
    <xsd:import namespace="0bc566ea-3687-4866-8539-4065a8f365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Image" minOccurs="0"/>
                <xsd:element ref="ns2:Number" minOccurs="0"/>
                <xsd:element ref="ns2:MWReviewed" minOccurs="0"/>
                <xsd:element ref="ns2:Reviewed"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7e6702-67a8-474f-9f79-c81f2b2d78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2271fb-40a8-411f-8a32-14e10a3a061a" ma:termSetId="09814cd3-568e-fe90-9814-8d621ff8fb84" ma:anchorId="fba54fb3-c3e1-fe81-a776-ca4b69148c4d" ma:open="true" ma:isKeyword="false">
      <xsd:complexType>
        <xsd:sequence>
          <xsd:element ref="pc:Terms" minOccurs="0" maxOccurs="1"/>
        </xsd:sequence>
      </xsd:complexType>
    </xsd:element>
    <xsd:element name="Image" ma:index="24" nillable="true" ma:displayName="Image" ma:format="Thumbnail" ma:internalName="Image">
      <xsd:simpleType>
        <xsd:restriction base="dms:Unknown"/>
      </xsd:simpleType>
    </xsd:element>
    <xsd:element name="Number" ma:index="25" nillable="true" ma:displayName="Number" ma:format="Dropdown" ma:internalName="Number" ma:percentage="FALSE">
      <xsd:simpleType>
        <xsd:restriction base="dms:Number"/>
      </xsd:simpleType>
    </xsd:element>
    <xsd:element name="MWReviewed" ma:index="26" nillable="true" ma:displayName="MW Reviewed" ma:format="Dropdown" ma:internalName="MWReviewed">
      <xsd:simpleType>
        <xsd:restriction base="dms:Text">
          <xsd:maxLength value="255"/>
        </xsd:restriction>
      </xsd:simpleType>
    </xsd:element>
    <xsd:element name="Reviewed" ma:index="27" nillable="true" ma:displayName="Reviewed" ma:default="0" ma:format="Dropdown" ma:internalName="Reviewed">
      <xsd:simpleType>
        <xsd:restriction base="dms:Boolea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c566ea-3687-4866-8539-4065a8f365c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a6e9231-b43f-4cef-aecc-261e79c1cafb}" ma:internalName="TaxCatchAll" ma:showField="CatchAllData" ma:web="0bc566ea-3687-4866-8539-4065a8f365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42F015-979E-4C3A-9C10-96B06F9150B1}">
  <ds:schemaRefs>
    <ds:schemaRef ds:uri="0bc566ea-3687-4866-8539-4065a8f365c4"/>
    <ds:schemaRef ds:uri="917e6702-67a8-474f-9f79-c81f2b2d782f"/>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821C4DB-91DA-4239-8C63-0FA3C1030F19}">
  <ds:schemaRefs>
    <ds:schemaRef ds:uri="http://schemas.microsoft.com/sharepoint/v3/contenttype/forms"/>
  </ds:schemaRefs>
</ds:datastoreItem>
</file>

<file path=customXml/itemProps3.xml><?xml version="1.0" encoding="utf-8"?>
<ds:datastoreItem xmlns:ds="http://schemas.openxmlformats.org/officeDocument/2006/customXml" ds:itemID="{AB2CB7AB-4292-4527-B54A-B448BFB5E4DD}">
  <ds:schemaRefs>
    <ds:schemaRef ds:uri="0bc566ea-3687-4866-8539-4065a8f365c4"/>
    <ds:schemaRef ds:uri="917e6702-67a8-474f-9f79-c81f2b2d78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19</Slides>
  <Notes>19</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203</cp:revision>
  <dcterms:modified xsi:type="dcterms:W3CDTF">2024-11-14T17:01:37Z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0x01010095F2B1BC2945D34E977C433259C9D2CB</vt:lpwstr>
  </property>
  <property fmtid="{D5CDD505-2E9C-101B-9397-08002B2CF9AE}" pid="3" name="MediaServiceImageTags">
    <vt:lpwstr/>
  </property>
</Properties>
</file>